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58" r:id="rId3"/>
    <p:sldId id="284" r:id="rId4"/>
    <p:sldId id="285" r:id="rId5"/>
    <p:sldId id="386" r:id="rId6"/>
    <p:sldId id="352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301" r:id="rId15"/>
    <p:sldId id="296" r:id="rId16"/>
    <p:sldId id="299" r:id="rId17"/>
    <p:sldId id="351" r:id="rId18"/>
    <p:sldId id="365" r:id="rId19"/>
    <p:sldId id="367" r:id="rId20"/>
    <p:sldId id="379" r:id="rId21"/>
    <p:sldId id="388" r:id="rId22"/>
    <p:sldId id="337" r:id="rId23"/>
    <p:sldId id="322" r:id="rId24"/>
    <p:sldId id="333" r:id="rId25"/>
    <p:sldId id="357" r:id="rId26"/>
    <p:sldId id="381" r:id="rId27"/>
    <p:sldId id="345" r:id="rId28"/>
    <p:sldId id="382" r:id="rId29"/>
    <p:sldId id="391" r:id="rId30"/>
    <p:sldId id="392" r:id="rId31"/>
    <p:sldId id="261" r:id="rId32"/>
    <p:sldId id="383" r:id="rId33"/>
    <p:sldId id="389" r:id="rId34"/>
    <p:sldId id="390" r:id="rId35"/>
    <p:sldId id="377" r:id="rId36"/>
    <p:sldId id="384" r:id="rId37"/>
    <p:sldId id="378" r:id="rId38"/>
    <p:sldId id="341" r:id="rId39"/>
    <p:sldId id="347" r:id="rId40"/>
    <p:sldId id="348" r:id="rId41"/>
    <p:sldId id="375" r:id="rId42"/>
    <p:sldId id="279" r:id="rId4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0BA"/>
    <a:srgbClr val="1FA8AC"/>
    <a:srgbClr val="2E3037"/>
    <a:srgbClr val="124860"/>
    <a:srgbClr val="F05C5A"/>
    <a:srgbClr val="6FCACB"/>
    <a:srgbClr val="773435"/>
    <a:srgbClr val="FF9900"/>
    <a:srgbClr val="999FA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289CF3-1640-4180-AFB0-ECFDEC78F6FB}">
  <a:tblStyle styleId="{68289CF3-1640-4180-AFB0-ECFDEC78F6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Estilo Claro 3 - Destaqu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Destaqu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81" d="100"/>
          <a:sy n="81" d="100"/>
        </p:scale>
        <p:origin x="63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1:55.69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5:19.71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39C0BA"/>
      <inkml:brushProperty name="ignorePressure" value="1"/>
    </inkml:brush>
  </inkml:definitions>
  <inkml:trace contextRef="#ctx0" brushRef="#br0">18 1014,'15'0,"-9"0,1949 0,-3179 0,1022 0,18261 0,-17759 0,-222 0,28 0,-76 0,-6 0,-11758 0,11696 0</inkml:trace>
  <inkml:trace contextRef="#ctx0" brushRef="#br0" timeOffset="1">1 632,'0'3,"0"646,0-532,0 30,0-242,0 82</inkml:trace>
  <inkml:trace contextRef="#ctx0" brushRef="#br1" timeOffset="2">12170 1161,'-4'0,"192"0,6063 0,-6086 0,98 0,-318 0,24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4:15.4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12 946 7207,'0'0'2626,"0"0"-843,0 0 283,0 0-624,0 0-433,0 0-129,-12-8 508,50-67-197,-21 37-1081,-2 0 0,-1-2 0,-2 0 0,-2 0 0,-1-1 0,-3-1 1,-1 1-1,-1-26-110,-1-121 53,14 197-389,49 137 549,-14-66 15,3-1 0,4-3 0,3-3 0,62 57-228,-88-93 23,-1 13 3,-31-54 220,-46-201-6,38-270-309,5 439 34,2 0 0,1 0 1,2 0-1,2 0 0,1 1 0,3-5 35,-8 31-305,2-6 186,-6 10-9712,-14 8 51</inkml:trace>
  <inkml:trace contextRef="#ctx0" brushRef="#br0" timeOffset="915.329">732 693 5958,'0'0'2338,"0"0"-262,0 0-714,0 0-722,0 0-84,2 0 1947,194 0-303,-192 0-2205,-1-1 0,0 1 0,0-1 1,0 1-1,0-1 0,0 0 0,1 0 1,-2 0-1,1-1 0,0 1 0,0-1 1,0 0-1,-1 0 0,1 1 0,-1-2 1,1 1-1,-1 0 0,0 0 0,0-1 1,0 1-1,0-1 0,0 0 0,-1 0 1,1 0-1,-1 1 0,1-1 0,-1 0 1,0-1-1,-1 1 0,1 0 0,0 0 1,-1-1 4,8-113-82,-8 96-53,-41 17-388,29 6 533,1 1 0,0 0 0,0 1-1,0 0 1,0 0 0,0 1 0,1 1 0,0 0 0,0 0-1,0 1 1,1 0 0,0 1 0,0 0 0,1 0-1,0 1 1,1 0 0,0 0 0,0 1 0,1-1-1,0 2 1,1-1 0,0 1 0,0 0 0,1 0 0,1 0-1,0 0 1,0 1 0,1-1 0,1 1 0,0-1-1,1 7-9,-1-1 62,0-13-59,1 0-1,-1-1 1,1 1 0,0 0-1,0 0 1,1 0 0,-1 0-1,1-1 1,-1 1 0,1 0-1,0 0 1,1-1 0,-1 1-1,1-1 1,0 1 0,-1-1-1,1 0 1,1 1 0,1 1-3,9 3-3,0 0-1,1-1 1,0 0 0,0-1 0,1-1 0,-1-1 0,1 0 0,0 0 0,0-2 0,0 0 0,1 0 0,-1-2 0,1 0 0,3-1 3,-18 1-80,-1 0-620,10 0-5097,-6 0 160</inkml:trace>
  <inkml:trace contextRef="#ctx0" brushRef="#br0" timeOffset="1536.046">1431 539 769,'0'0'726,"0"0"470,0 0 90,0 0-58,0 0 267,-5 4 416,-135 166 4839,62-67-5589,21-31-867,55-66-305,2-5-64,0-1-127,0 0-247,0 0-731,0-2-1702,0-9-1704</inkml:trace>
  <inkml:trace contextRef="#ctx0" brushRef="#br0" timeOffset="1905.398">1120 468 961,'0'0'2440,"0"0"69,0 0-395,0 0-556,0 0-276,3 2-241,70 99 3539,84 177-774,-127-226-3886,-57-65-8232,12 4 32</inkml:trace>
  <inkml:trace contextRef="#ctx0" brushRef="#br0" timeOffset="2528.323">1577 147 1153,'0'0'1580,"0"0"70,0 0 133,0 0 80,0 0-64,0 10-144,-11 331 4644,5-300-6086,-34 403 1677,41-442-1892,0-1-1,0 0 1,0 0-1,0 1 1,0-1-1,0 0 1,0 0-1,1 0 0,-1 0 1,0 0-1,1-1 1,-1 1-1,1 0 1,-1-1-1,1 1 0,-1-1 1,1 1-1,0-1 1,-1 0-1,1 1 1,-1-1-1,1 0 0,0 0 1,-1 0-1,1 0 1,0-1-1,-1 1 1,1 0-1,-1-1 1,1 1-1,0-1 3,6 1-6,227-10-1782,-222 0-4501,-12 1 139</inkml:trace>
  <inkml:trace contextRef="#ctx0" brushRef="#br0" timeOffset="3330.505">1534 516 3780,'0'0'2210,"0"0"-315,0 0-699,0 0 176,0 0 229,0 0-101,3 0-288,124 0 1426,-41 0-6643,-61 8-2678,-24 4 2401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0:53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78 207 769,'0'0'1585,"0"0"-207,0 0-124,0 0-37,0 0 144,-5 0 412,2 0-1640,-47 6 10349,31 6-9716,18-12-648,1 0-65,0 0 27,0 0 107,0 0 107,0 0 138,0 0 177,0 0 26,0 0-144,0 0-144,5 8 320,2146-5-21,-1658 4-564,506-16-41,-158-39-73,-672 48 32,-169 0 9,-1 0 1,1 0-1,-1 1 0,1-1 0,-1 1 1,1-1-1,-1 0 0,1 1 1,0-1-1,-1 1 0,1-1 0,0 1 1,-1-1-1,1 1 0,0 0 1,0-1-1,0 1 0,-1-1 0,1 1 1,0-1-1,0 1 0,0 0 1,0-1-1,0 1 0,0-1 1,0 1-1,0 0 0,0-1 0,0 1 1,0 0-1,0-1 0,0 1 1,1-1-1,-1 1 0,0-1 0,0 1 1,1 0-1,-1-1 0,0 1 1,1-1-1,-1 0 0,0 1 0,1-1 1,-1 1-1,1-1 0,-1 1 1,1-1-1,-1 0 0,0 1 0,1-1-9,-8 2-97,0-1 0,-1 0-1,1 0 1,-1-1 0,1 1-1,-1-2 1,1 1 0,0-1 0,-1-1-1,1 0 1,0 0 0,0 0-1,-7-4 98,-57-24-32,-62-36 32,85 23 32,-1-7-26,25 42-49,23 5 16,1 3-5,0 0 0,0 0-11,0 0-37,0 0 6,0 0-17,0 0 0,0 0 16,0 0-21,0 0-21,32 1-54,90 77 164,-32-13 19,72-27-17,-153-14 80,13-13-2899,-75 41 2856,-54 33 59,92-65-49,-61 58 17,13 13 197,92-117-405,30-71-804,-51 60-2218,-5-4-4210,-3 29-535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3:20.0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10 578 2498,'0'0'1912,"0"0"-717,0 0 145,0 0-187,0 0-587,-8 0 353,6-2 1830,46-66 241,-31 55-2628,58-64 95,4 3-1,2 3 0,4 4 1,54-34-457,-114 87 44,1 1 1,0 1-1,1 0 1,0 2-1,1 1 1,0 1-1,0 1 1,1 1-1,0 1 1,0 1-1,0 1 1,19 1-45,-26 6 64,0 0 0,-1 2 0,0-1 0,0 2 0,-1 0 0,0 2 0,0-1 0,-1 2 0,0 0 0,0 1 0,-1 0 0,-1 1 1,0 1-1,0 0 0,-2 0 0,1 2 0,-2-1 0,0 1 0,7 14-64,1 5 93,-2 1 1,0 0-1,-3 1 0,-1 1 0,-1 0 1,-3 1-1,0 0 0,-3 0 1,-1 0-1,-2 1 0,-2-1 1,-2 19-94,1-12 106,2 0 0,1 0 0,3 0 1,2 0-1,1-1 0,3 0 0,1-1 1,16 34-107,-23-65 21,2-1 0,0 0 0,0 0 0,1-1 0,1 0-1,-1 0 1,1-1 0,1 0 0,0 0 0,0-1 0,1-1 0,0 1 0,0-2 0,1 0 0,0 0 0,0-1 0,0 0 0,0-1 0,1-1-21,27 6 69,0-2-1,1-1 1,-1-3 0,1-1 0,18-3-69,-24 1 48,1-1 1,-1-3 0,0 0 0,0-3-1,-1 0 1,1-3 0,-2-1-1,10-5-48,92-48 251,-2-7 0,-4-5 0,113-88-251,-155 106 66,3 4 1,2 5-1,2 3 0,2 4 0,54-13-66,-87 37 48,-61 18 134,-2 0 298,0 0 33,0 0-257,0-20-325,-5-4-812,3 24 795,-6 0-58,-247 32-859,217-23 912,-80-9 240,117 0-175,1 0-12,0 0-26,0 0-27,10 0-63,65 1 174,-29 1-27,0-2 0,0-1 0,0-3 0,-1-2 0,1-1 0,10-6 7,-18 7 11,-37 6-70,-1 0 0,0 0 33,0 0 52,0 2 33,-53 88 229,36-70-250,-120 137 117,116-126-198,21-30-123,0-1-319,6-13-2510,-5-1-2578,-1 7-8003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3:51.287"/>
    </inkml:context>
    <inkml:brush xml:id="br0">
      <inkml:brushProperty name="width" value="0.05" units="cm"/>
      <inkml:brushProperty name="height" value="0.05" units="cm"/>
      <inkml:brushProperty name="color" value="#39C0BA"/>
    </inkml:brush>
  </inkml:definitions>
  <inkml:trace contextRef="#ctx0" brushRef="#br0">308 8 5958,'0'0'683,"0"0"80,0 0-368,0 0-170,0 0 517,0 0 656,0-7 1693,0 6 1073,-10 458 2045,10-322-6893,0-139-728,0-9-1687,-5 9-4406,-4 3-2590</inkml:trace>
  <inkml:trace contextRef="#ctx0" brushRef="#br0" timeOffset="717.915">1 319 4933,'0'0'2215,"0"0"-304,0 0-405,0 0-246,0 0 314,3 1-74,172 4 2024,-119-7-3013,0-2 0,-1-2 0,1-3 0,6-4-511,98-6 1287,-159 19-871,-1 0-69,0 0-48,0 0-107,0 0-122,0 0-92,0 0-31,0 0 16,-47 10-9140,5 2-4580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2 116 609,'0'0'662,"0"0"90,0 0 92,0 0 250,0 0 203,-1-5 1538,6-4-2723,0 1 0,0-1 0,1 1 0,1 1 1,-1-1-1,1 1 0,1 1 0,-1-1 0,1 1 0,0 0 0,0 1 0,1 0 0,0 0 0,0 1 1,5-2-113,-11 6 20,-1 1 0,1-1 0,-1 1 1,0 0-1,1-1 0,-1 1 0,0 1 1,0-1-1,0 0 0,0 0 0,0 1 1,0-1-1,0 1 0,0 0 0,0-1 1,-1 1-1,1 0 0,-1 0 0,1 0 1,-1 0-1,0 0 0,0 1 0,0-1 1,0 0-1,0 0 0,0 1 0,-1-1 1,1 1-21,6 11 95,73 71 139,-78-84-234,0 0-1,0-1 0,-1 1 0,1 0 0,0-1 0,0 0 1,0 1-1,0-1 0,0 0 0,0 0 0,0 0 0,0 0 1,0 0-1,0-1 0,0 1 0,0-1 0,0 1 0,0-1 1,0 0-1,0 0 0,0 0 0,0 0 0,-1 0 0,1 0 1,-1 0-1,1 0 0,0-1 0,-1 1 0,0-1 0,1 1 1,-1-1-1,0 0 1,23-34-497,15-55-3533,-39 85-1255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264 363 1954,'0'0'2349,"0"0"-742,0 0-775,0 0-335,0 0-33,-6 58 107,-21 191 230,-9-37 972,-19 25-455,55-333-9085,0 42 3368</inkml:trace>
  <inkml:trace contextRef="#ctx0" brushRef="#br0" timeOffset="1">1 581 288,'0'0'1543,"0"0"-470,0 0-43,0 0 27,0 0 80,0-5-96,-1 3-972,1-1-1,0 1 1,0-1-1,1 1 1,-1-1-1,1 1 1,-1-1-1,1 1 0,0-1 1,0 1-1,0 0 1,0-1-1,0 1 1,0 0-1,1 0 1,-1 0-1,1 0 0,0 0 1,-1 0-1,1 0 1,0 1-1,0-1 1,0 0-1,0 1 1,0 0-1,1-1 0,-1 1 1,1 0-69,33-17 130,0 2-1,2 1 1,0 2 0,0 1 0,1 3-1,1 1 1,-1 1 0,1 3-1,0 1 1,23 2-130,-62 2-12,1 0 0,0 1 0,-1-1 1,1 0-1,-1 1 0,1-1 0,-1 1 0,1-1 0,-1 1 0,0 0 0,0-1 0,0 1 0,0 0 0,0 0 0,-1 0 1,1 0-1,0 0 0,-1 0 0,1 0 0,-1 0 0,0 0 0,0 0 0,0 0 0,0 0 0,0 0 0,0 0 0,0 0 1,-1 0-1,1 0 0,-1 0 0,1 0 0,-1 1 12,0 10 34,-3 3-10,0 1 1,-1-1-1,-1 0 0,-1-1 0,0 1 1,-1-1-1,-1-1 0,0 0 1,-1 0-1,-1 0 0,0-2 0,0 1 1,-1-1-1,-1-1 0,0 0 0,-1-1 1,0-1-1,0 0 0,-1 0 0,0-2 1,0 0-1,-6 1-24,10-11-4762,13-12 1645</inkml:trace>
  <inkml:trace contextRef="#ctx0" brushRef="#br0" timeOffset="2">639 0 769,'0'0'1457,"0"0"-384,0 0-331,0 0 6,0 0 116,7 25-212,-5-16-575,31 184 1367,-47 61-360,1-194-889,-20 184 427,33-242-772,0-2-619,0-3-1297,0-7-1441</inkml:trace>
  <inkml:trace contextRef="#ctx0" brushRef="#br0" timeOffset="3">1099 414 1922,'0'0'1655,"0"0"-251,0 0-385,0 0-207,0 0-188,-12 1-100,5-1-500,0 1 1,-1-1-1,1 2 1,0-1 0,0 1-1,0 0 1,0 0 0,0 1-1,0 0 1,1 0 0,-1 1-1,1 0 1,-3 2-25,-5 4 60,0 0 0,1 1 0,0 0 0,0 1 0,1 0 1,1 1-1,1 1 0,-1 0 0,2 0 0,0 1 0,1 0 0,0 0 0,1 1 1,1 0-1,1 1 0,0-1 0,1 1 0,1 0 0,0 4-60,3-13-21,-1-7 12,1 1 1,-1-1 0,1 1 0,-1-1 0,1 1-1,0 0 1,0-1 0,0 1 0,0-1 0,0 1 0,0-1-1,0 1 1,1 0 0,-1-1 0,0 1 0,1-1-1,0 1 1,-1-1 0,1 1 0,0-1 0,-1 0-1,1 1 1,0-1 0,0 0 0,0 0 0,0 1 0,1-1-1,-1 0 1,0 0 0,0 0 0,1 0 0,-1-1-1,0 1 1,1 0 0,-1 0 0,1-1 0,-1 1 0,1-1-1,-1 1 1,1-1 0,0 0 0,-1 0 0,1 0 8,3 1 49,1 0 0,-1-1 1,1 0-1,-1-1 0,1 1 1,-1-1-1,1 0 1,-1 0-1,1-1 0,-1 1 1,0-1-1,0-1 1,0 1-1,0-1 0,0 1 1,-1-1-1,1-1 0,-1 1 1,0-1-1,1 1 1,-2-1-1,1 0 0,0-1 1,-1 1-1,0-1 0,0 1 1,0-1-1,0-2-49,78-199 657,-81 226-1122,0 235 1015,0-254-811,0-1-396,25-1-4420,-7-5 1661</inkml:trace>
  <inkml:trace contextRef="#ctx0" brushRef="#br0" timeOffset="4">1426 376 0,'0'0'838,"0"0"262,0 0 475,0 0 10,0 0-357,-6 7-502,-115 148 1447,112-136-2107,2 1 1,0 0 0,1 0 0,2 0-1,0 1 1,0 0 0,2 0 0,1 0-1,1 0 1,0 4-67,1-22-3,-1-1 0,1 1 0,0 0 0,-1 0 1,1-1-1,0 1 0,1 0 0,-1-1 0,0 1 0,1-1 0,-1 0 0,1 1 0,0-1 1,0 0-1,0 0 0,0 0 0,0 0 0,0 0 0,1-1 0,-1 1 0,1-1 1,-1 1-1,1-1 0,-1 0 0,1 0 0,0 0 0,0 0 0,-1-1 0,1 1 0,0-1 1,0 0-1,0 1 0,0-1 0,-1-1 0,2 1 3,104-18 742,-28-59-2557,-66 53-1458</inkml:trace>
  <inkml:trace contextRef="#ctx0" brushRef="#br0" timeOffset="5">1854 427 1634,'0'0'469,"0"0"-207,0 0-134,0-4 251,-1-8 29,-1-10 4923,-18 22-3612,10 2-1664,1 0 0,-1 1 0,0 1 0,1 0 0,0 0 0,0 1 0,0 0 0,1 0 0,0 1 0,0 0 0,0 0 0,0 1 0,1 0 0,0 1 0,1 0-55,-17 13 72,14-14-70,-1 1 0,2 0 1,-1 0-1,1 1 0,0 0 1,1 0-1,0 1 1,1 0-1,0 0 0,0 0 1,1 1-1,1 0 0,0 0 1,0 0-1,1 1 1,0-1-1,1 1 0,0 3-2,3-13-8,1 1-1,-1-1 0,1 0 0,-1 0 0,1 0 1,0 0-1,0 0 0,0 0 0,0 0 0,0-1 1,0 1-1,0-1 0,1 0 0,-1 1 0,0-1 1,1 0-1,-1 0 0,1-1 0,0 1 0,-1 0 0,1-1 1,0 1-1,-1-1 0,1 0 0,0 0 0,-1 0 1,1-1-1,0 1 0,-1 0 0,1-1 0,-1 0 1,1 0-1,0 0 9,13 1 66,-8-4-32,0 1 0,0-2 0,0 1 0,0-1 0,-1 0 0,0-1 0,0 1 0,0-2 0,-1 1 0,0-1 0,0 1 0,0-2 0,-1 1 0,0-1 0,-1 1 0,0-1 0,0-1 0,0 1 0,-1 0 0,1-7-34,1 5 19,48-114 307,-52 123-337,-1 286-1270,0-285-112,2 0-1228,10-3-1581</inkml:trace>
  <inkml:trace contextRef="#ctx0" brushRef="#br0" timeOffset="6">2136 222 96,'0'0'1847,"0"0"-48,0 0-58,0 0-263,0 0-597,0 0-128,-2 12-315,-52 154 741,53-163-1178,0-1 0,0 1 0,0 0 0,0-1 0,0 1 0,0 0 0,1 0 0,0-1 0,-1 1 0,1 0 0,0 0 0,0-1 0,1 1 0,-1 0 0,1 0 0,-1 0 0,1-1 0,0 1 0,0-1 0,0 1 0,0 0 0,0-1 0,1 0 0,-1 1 0,1-1 0,0 0 0,-1 0 0,1 0 0,0 0 0,0 0 0,0 0 0,1 0 0,-1-1 0,0 1 0,1-1 0,-1 1 0,1-1 0,1 0-1,90 31 320,-91-29-304,0 0 0,0 0 1,0 0-1,0 1 0,-1-1 0,0 1 0,1 0 0,-1-1 1,-1 1-1,1 0 0,0 0 0,-1 1 0,0-1 0,0 0 1,0 0-1,-1 0 0,1 1 0,-1-1 0,0 0 0,0 1 1,-1-1-1,1 0 0,-1 1 0,0-1 0,0 0 0,0 0 1,-1 0-1,1 0 0,-1 0 0,0 0 0,0 0 0,-1-1 1,1 1-1,-1-1 0,-1 2-16,-159 90 53,118-66-3395,29-11-2487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1 404 641,'0'0'971,"0"0"-608,0 0-155,0 0 225,0 0 480,0 0 496,0 0 75,7-2 246,17-16-1511,-1 0-1,0-1 1,-2-2 0,0 0 0,-1-1 0,-1-1 0,-1-1 0,-2 0 0,0-2-1,1-3-218,88-125 230,-103 151-219,-4 116 104,-4 0 1,-5-1 0,-12 39-116,-5 57 90,16-178-10,4-19-2460,8-11-1021</inkml:trace>
  <inkml:trace contextRef="#ctx0" brushRef="#br0" timeOffset="1">632 176 929,'0'0'667,"0"0"-53,0 0-128,0 0 37,0 0 166,0 0-107,-1 4-150,-54 163 1159,42-120-1478,1 0 0,3 0 0,1 1 1,3 1-1,1 29-113,6-75 32,1 1-1,-1-1 1,1 0 0,0 0 0,0 0 0,0 0 0,0-1 0,1 1-1,-1-1 1,1 0 0,-1 0 0,1 0 0,0 0 0,0-1 0,0 0 0,0 1-1,0-1 1,0-1 0,0 1 0,0 0 0,0-1 0,0 0 0,0 0-1,1 0 1,-1-1 0,0 1 0,0-1 0,0 0 0,0 0 0,0-1-1,0 1 1,2-2-32,7-2 96,-1-1-1,0 0 0,0 0 0,0-1 0,-1-1 1,0 0-1,0 0 0,-1-1 0,0-1 0,-1 0 1,0 0-1,0 0 0,-1-1 0,-1-1 0,0 1 1,0-1-1,-1 0 0,-1-1 0,0 0 0,0 1 1,-2-1-1,1-1 0,-2 1 0,1-9-95,4-149 1244,-8 165-1264,-1 0-1,0-1 1,0 2 0,0-1 0,-1 0-1,0 0 1,0 1 0,-1 0-1,0-1 1,0 1 0,0 1 0,0-1-1,-1 0 1,1 1 0,-1 0 0,0 0-1,0 1 1,-1-1 0,1 1-1,-1 0 1,0 1 0,0-1 0,0 1-1,0 0 1,0 1 0,-5-1 20,-105-2-3712,76 20 136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0 743 128,'1'-5'135,"1"0"0,0 0 0,0 0 0,0 1 0,-1-1 0,2 1 0,0 0 0,0-1 1,0 1-1,0 0 0,-1 1 0,2-1 0,0 1 0,0 0 0,0-1 0,-1 1-135,18-18 647,144-235 4232,13-41-4206,-181 326-171,-152 265-337,113-190-98,4 3 0,-14 75-67,47-143-96,5-38-193,0-1-389,0-4-704,0-21-1133,3-17-597</inkml:trace>
  <inkml:trace contextRef="#ctx0" brushRef="#br0" timeOffset="1">476 181 96,'0'0'1153,"0"0"-523,0 0-208,0 0-97,0 0 225,-20 42 64,-63 136-85,69-148-378,0 1-1,2 0 1,2 0 0,0 1 0,3 1 0,0-1-1,1 1 1,2 3-151,2 53 139,2-87-144,0 0-1,0 0 0,0 0 1,1 0-1,-1 0 1,1 0-1,-1 0 1,1 0-1,0 0 1,-1-1-1,1 1 1,-1 0-1,1 0 1,0-1-1,1 1 1,-1-1-1,0 1 1,1-1-1,-1 1 1,1-1-1,-1 0 0,1 1 1,-1-1-1,1 0 1,-1 0-1,1 0 1,0-1-1,0 1 1,-1 0-1,1-1 1,0 1-1,0-1 1,0 0-1,0 1 1,-1-1-1,1 0 1,0 0-1,0 0 1,0-1-1,0 1 1,0 0-1,0-1 0,1 0 6,80-33 14,-66 17 116,-1 0 0,-1 0 1,0-2-1,-1 0 0,0-1 1,-2 0-1,-1-1 0,0 0 1,-2-1-1,0 0 0,-1-1 1,-1 0-1,-1 0 0,-1-1 1,-1 0-1,-1 1 0,0-22-130,-2 25 257,1 14-199,-1 1 1,0-1-1,0 0 0,0 0 0,-1 0 0,0 0 1,0 0-1,0 0 0,0 0 0,-1 0 0,0 0 1,0 0-1,0 0 0,-1 0 0,0 0 0,0 1 1,-1-1-1,1 1 0,-1 0 0,0 0 0,0 0 1,-1 0-1,0 0 0,0 1 0,1 0 0,-1-1 1,-1 2-1,0-1 0,1 0 0,-1 1 0,0 0 1,-4-2-59,-1 5-187,1 0 0,-1 1 1,1 0-1,-1 1 0,2 0 1,-2 0-1,1 1 1,0 0-1,1 1 0,-1 0 1,1 1-1,-1-1 1,1 2-1,0-1 0,1 1 1,-1 1-1,1-1 0,1 1 1,-1 0-1,1 1 1,0 0-1,0 0 0,1 0 1,-3 8 186,-30 45-4399</inkml:trace>
  <inkml:trace contextRef="#ctx0" brushRef="#br0" timeOffset="2">1212 165 160,'0'0'1730,"0"0"-225,0 0-127,0 0-578,0 0-383,0 0 351,-153 221-287,103-160-1,16-3 33,-3-10-289,11-6-128,2-4-64,3-12-32,8-10 0,2 3-256,-2-12-1089,7-4-673,2-3-737</inkml:trace>
  <inkml:trace contextRef="#ctx0" brushRef="#br0" timeOffset="3">841 290 1954,'0'0'801,"0"0"-33,0 0-100,0 0 122,0 0 203,13 7-38,3 2-697,0 1-1,0 1 1,-1 0 0,-1 1-1,1 1 1,-2 0-1,0 1 1,9 12-258,147 222 1222,-164-258-2567,-19-14-1692</inkml:trace>
  <inkml:trace contextRef="#ctx0" brushRef="#br0" timeOffset="4">1643 17 897,'0'0'1415,"0"0"26,0 0-101,0 0-603,0 0-503,-8 21 1,4-13-213,-6 14 199,1 0 0,1 0 1,1 1-1,1 0 0,0 0 0,2 1 0,0 13-221,2-20 105,1-13-97,0 0 0,0 0 0,0 0 0,1 0 0,-1 0-1,1 0 1,0 0 0,0 1 0,1-1 0,-1 0 0,1 0-1,0 0 1,0 0 0,0 0 0,0 0 0,1 0 0,0 0-1,0-1 1,0 1 0,-1-1 0,1 1 0,1-1 0,-1 0-1,2 1-7,7-3 35,0-1 0,0 0 0,0 0 0,1-1 0,-1-1 0,0 0 0,0-1 0,-1 0-1,2-1 1,-2 0 0,0 0 0,0-2 0,0 1 0,0-1 0,-1 0 0,1-1 0,-2-1-1,1 1 1,-1-1 0,0-1 0,-1 0 0,1 0 0,-1 0 0,-1-1 0,0 0 0,0 0-1,-2-1 1,4-6-35,-4 8 73,0 0-1,0 0 0,-1-1 0,0 0 1,0 0-1,-1 0 0,0 0 0,-2 0 1,1 0-1,0 0 0,-1 0 0,-1-1 1,1 1-1,-1 0 0,0 0-72,-2 7 20,1 1 0,0 0-1,0-1 1,-1 1 0,1 0 0,-1 0 0,2 1-1,-2-1 1,0 1 0,0-1 0,0 1 0,0 0-1,1 0 1,-1 0 0,0 0 0,0 1 0,0-1-1,0 1 1,0 0 0,0 0 0,0 0 0,0 0-1,0 0 1,0 1 0,0 0 0,0-1 0,-2 2-20,-4-1-1,-4 2-50,0 1 1,0 0 0,0 1-1,1 1 1,0 0 0,0 0-1,1 2 1,0-1-1,-1 2 1,2-1 0,0 2-1,0-1 1,1 1 0,-1 1-1,2 0 1,-6 9 50,9-12-196,-2 1 0,2 0 0,0 0 0,0 1 0,1 0 0,0-1-1,1 2 1,0-1 0,0 0 0,1 1 0,0-1 0,0 1 0,1 0 0,1-1 0,0 1 0,0 0 0,1 0 0,1 3 196,-1-12-35,0 1 0,0-1 0,0 1 0,0-1 0,1 1-1,-1-1 1,1 0 0,-1 1 0,0-1 0,1 0 0,0 0 0,0 0 0,0-1 0,0 1-1,0 0 1,1-1 0,-1 0 0,-1 1 0,2-1 0,-1 0 0,1 0 0,0 0 0,-1 0-1,1-1 1,-1 1 0,0-1 0,1 0 0,0 0 0,0 0 0,-1 0 0,1 0 0,-1 0-1,1-1 1,-1 1 0,1-1 0,0 0 35,2 1-33,-4-1 55,1 0 1,0 0-1,0-1 1,0 1-1,0-1 1,0 1-1,0-1 1,-1 0-1,1 0 0,-2 1 1,2-1-1,-1 0 1,0 0-1,1-1 1,-1 1-1,0 0 1,0 0-1,-1 0 1,1-1-1,0 1 0,-1-1 1,1 1-1,-1 0 1,0-1-1,0 1 1,0-1-1,0 1 1,0 0-1,-1-1-22,-20 5 609,12 4-590,0 0 0,0 1 0,1 0 0,0 0 0,0 1 0,0 0 0,2 0 0,-1 1 0,0 0 1,2 0-1,-5 6-19,8-11 3,-4 7 7,0 0-1,0 0 0,1 0 1,1 0-1,-1 1 0,1 0 1,2 0-1,-1 0 0,1 0 1,1 0-1,-1 1 0,2-1 1,0 1-1,0-1 0,1 0 1,1 5-10,2-13 17,-1 0-1,0 0 1,1 0 0,0 0 0,0-1 0,0 0-1,0 0 1,1 0 0,0-1 0,-1 1 0,1-1 0,0 0-1,0-1 1,-1 1 0,1-1 0,0 0 0,0 0-1,0-1 1,1 1 0,-1-1 0,-1 0 0,2-1 0,-1 1-1,0-1 1,2-1-17,3 2 98,-2-1-46,1 0 0,0 0 0,-1-1 0,0 0 0,1-1 0,-1 0 0,0-1 0,0 1 0,0-2 0,-1 1 1,0-1-1,1 0 0,-2-1 0,1 1 0,-1-2 0,1 1 0,-1-1 0,-1 0 0,1 0 0,-1 0 0,0-1 0,-1 0-52,5-6 120,-2-1 0,1 0-1,-2-1 1,0 0-1,-1 0 1,0 0-1,-1 0 1,-1-1-1,0 0 1,-1 0 0,-1-10-120,-2 23 31,0 1 0,-1 0 1,1 0-1,-1 0 1,1 0-1,-1 0 0,0 0 1,0 1-1,-1-1 1,1 1-1,-1-1 0,1 1 1,0 0-1,-1 0 1,0 0-1,0 0 1,0 1-1,0-1 0,0 1 1,0 0-1,0 0 1,-1 0-1,1 0 0,0 0 1,0 1-1,0 0 1,-1-1-1,1 1 0,-1 1 1,2-1-1,-2 0 1,1 1-1,-1 0 0,1 0 1,0 0-1,0 0 1,0 1-32,-12-1 12,1 1-148,2 1 0,0 0 0,-1 1 1,1 1-1,0 0 0,1 1 0,-1 0 0,1 1 0,-1 0 0,2 1 1,0 0-1,-3 4 136,-33 22-3425,19-17-1973</inkml:trace>
  <inkml:trace contextRef="#ctx0" brushRef="#br0" timeOffset="5">2359 46 2210,'0'0'913,"0"0"539,0 0-133,0 0-588,0 0-213,-17 11 213,5-5-594,1 0-24,1 1-1,-1 0 0,1 0 0,-1 1 1,2 1-1,-1 0 0,2 0 0,-1 0 1,2 1-1,-2 1 0,2 1-112,-6 9 77,1 1 1,1 1-1,0-1 1,3 2-1,-1-1 1,3 1-1,-1 1 0,2-1 1,1 1-1,-1 20-77,5 61-32,2-102 27,0 0-1,0 1 1,0-2-1,0 1 1,1 0-1,0 0 1,0-1-1,0 1 1,0-1-1,0 0 1,0 0-1,1-1 1,0 1-1,0-1 1,-1 1 0,1-1-1,0 0 1,1-1-1,-2 1 1,1-1-1,1 0 1,-1 0-1,0 0 1,1-1-1,-1 1 1,1-1-1,-2 0 1,2-1-1,0 1 1,-1-1-1,0 0 1,0 0-1,1 0 1,-1 0-1,0-1 1,0 0 0,0 0-1,0 0 1,1-1 5,8-6 21,0-1 0,-1-1 1,1 0-1,-2 0 0,0-1 1,1-1-1,-3 0 0,1 0 1,-1-1-1,0 0 0,-2-1 1,1 0-1,-2 0 1,2-4-22,0-7 96,-2 0 0,1-1 1,-2 1-1,-2-1 0,-1 0 1,0 0-1,-2 0 1,-2-21-97,1 1 147,2 45-145,-1 0 0,0 0 0,0 0 0,0 1 1,0-1-1,-1 0 0,1 0 0,0 0 0,-1 0 0,1 0 0,-1 1 1,0-1-1,1 0 0,0 0 0,-1 1 0,0-1 0,0 1 1,-1-1-1,1 1 0,0-1 0,0 1 0,-1 0 0,1-1 1,-1 1-1,1 0 0,-1 0 0,0 0 0,2 0 0,-2 0 0,0 1 1,1-1-1,-1 0 0,0 1 0,0-1 0,0 1 0,0 0 1,0 0-1,1 0 0,0 0 0,-1 0 0,0 0 0,0 0 1,0 0-1,0 1 0,0-1 0,0 1 0,1-1-2,-14 4-326,1 1-1,1 0 0,-1 1 1,0 0-1,1 1 0,0 1 1,1 0-1,-1 1 0,1 0 1,1 1-1,-1 1 0,2 0 1,-1 0-1,2 1 0,-3 5 327,6-11-438,-35 48-4420</inkml:trace>
  <inkml:trace contextRef="#ctx0" brushRef="#br0" timeOffset="6">2585 123 641,'0'0'1259,"0"0"-186,0 0 65,0 0-28,0 0-443,-8 10-373,-11 10-179,0 0 0,2 1 0,1 1 0,-1 1 0,3 1 0,0 0 0,2 1-1,0 0 1,2 1 0,1 0 0,0 1 0,1 0 0,3 0 0,0 1 0,-1 10-115,6-27-6,0-9 4,-1 0 1,1 1-1,-1-1 1,1 0-1,0 0 1,0 1-1,0-1 1,0 0-1,0 0 1,0 1-1,1-1 1,-1 0-1,1 0 1,0 0-1,-1 0 1,1 1-1,0-1 1,0 0-1,1 0 1,-1-1-1,0 1 1,1 0-1,-1 0 1,1-1-1,-1 1 1,0 0-1,1-1 1,-1 0-1,1 1 1,0-1-1,0 0 1,0 0-1,0 0 1,0 0-1,1 0 2,8 0 8,1 1-1,0-2 0,0 0 0,0 0 0,0-1 0,0 0 0,0-1 0,-1-1 0,2 0 1,-2-1-1,0 0 0,1-1 0,-2 0 0,2-1 0,-2 0 0,0-1 0,0 0 1,-1-1-1,1 0 0,-1 0 0,0-1 0,-2 0 0,2-1 0,-2 0 0,0 0 0,0-1 1,-2 0-1,1 0 0,0-1 0,-1 1 0,-2-1 0,1 0 0,0-1 0,-1 1 1,-1 0-1,0-12-7,11-177 1745,-14 198-1733,0 1-1,-1 0 0,0-1 0,1 1 1,-1 0-1,0 0 0,0 0 0,0 0 1,0 1-1,0-1 0,0 0 0,-1 1 1,1 0-1,-1-1 0,1 1 0,0 0 1,-1 1-1,0-1 0,1 0 0,-1 1 1,0-1-1,1 1 0,-1 0 0,1 0 1,-1 0-1,0 0 0,0 0 0,0 1 1,2-1-1,-2 1 0,0 0 0,1 0 1,-1 0-1,0 0 0,1 0 0,0 1 1,-1 0-12,-11 5-180,0 1 0,1 0 0,0 1 0,0 1 1,1 0-1,0 1 0,0 0 0,1 1 0,-1 3 180,-2 0-485,-25 30-2184,12-6-1255</inkml:trace>
  <inkml:trace contextRef="#ctx0" brushRef="#br0" timeOffset="7">2949 107 1377,'0'0'1714,"0"0"-529,0 0-27,0 0-266,0 0-134,-7 9 619,-11 16-1212,1 2-1,1 0 0,2 1 1,0 1-1,2 0 0,2 1 0,-1 0 1,4 0-1,-4 13-164,-4 161 11,15-201-14,0 0-1,-1-1 1,1 1 0,0 0 0,0 0 0,1 0 0,-1 0 0,0 0 0,1-1-1,0 1 1,0 0 0,0 0 0,0-1 0,0 1 0,0-1 0,1 1 0,-1-1 0,0 1-1,1-1 1,-1 0 0,1 0 0,0 0 0,1 0 0,-1 0 0,0 0 0,0 0-1,0-1 1,0 1 0,1-1 0,-1 0 0,1 0 0,0 0 0,0 0 0,-2 0-1,2-1 1,0 1 0,0-1 0,0 1 0,0-1 0,-1 0 0,0 0 3,8 0-9,-2 0 0,1 0 0,-1-1 1,1 0-1,-1-1 0,1 0 0,-1 0 1,1-1-1,0 0 0,-2-1 0,1 1 1,0-2-1,0 1 0,-2-1 0,2 0 1,-1-1-1,-1 0 0,1 0 0,-1-1 1,0 1-1,0-1 0,-1-1 0,0 1 1,0-1-1,2-4 9,5-10 131,-1 0 1,0 0-1,-2-1 0,0 0 1,-1-1-1,-1 0 1,-2 0-1,0-1 0,-1 1 1,-2-1-1,0 0 1,-1 0-1,-3-18-131,2 35 67,2 3-55,-2 0-1,1 0 1,0 0-1,-1 0 1,0 0-1,0 0 1,-1 0 0,1 0-1,-1 0 1,0 0-1,-1 1 1,1-1-1,-1 0 1,0 1-1,0-1 1,0 1 0,0-1-1,0 1 1,-1 0-1,0 0 1,0 0-1,-1 0 1,1 1-1,0-1 1,-1 1 0,0 0-1,-1-1-11,-2 3-143,-1-1 0,1 1 0,0 1-1,-1-1 1,1 1 0,-1 1 0,1 0 0,-1 0 0,1 0-1,0 1 1,-1 0 0,2 0 0,-2 1 0,2 0 0,-1 0-1,0 1 1,1 0 0,-1 0 0,1 1 0,1 0 0,-1 0-1,-4 5 144,-58 54-4121</inkml:trace>
  <inkml:trace contextRef="#ctx0" brushRef="#br0" timeOffset="8">3469 258 96,'0'0'1249,"0"0"225,0 0 63,0 0-63,0 0-65,0 0-544,223-64-449,-187 57 32,-8 4-223,-4 0-129,-11 0-64,-3 3 0,-3 0-32,-7 0-64,0 0-257,0 0-607,0 0-1603,-24 0-1729</inkml:trace>
  <inkml:trace contextRef="#ctx0" brushRef="#br0" timeOffset="9">3445 428 993,'0'0'432,"0"0"428,0 0 10,0 0-85,0 0-27,17 0-22,57-2 71,19-25 1002,37-11-1526,-130 38-3203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1 385 641,'0'0'667,"0"0"-139,0 0 17,0 0 80,0 0 95,0 0-53,1-8 812,63-78 1046,101-151-1847,-138 183 198,-30 93-793,-1-1-1,-2 0 1,-1-1 0,-3 1 0,-5 14-83,-29 166-19,34-40-302,10-177-100,0-1-348,0 0-325,0-3-727,0-13-1152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2:03.42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0 833,'0'0'2370,"0"0"-1217,0 0-288,0 0-96,0 0 224,0 0 160,0 42-353,-11 6 65,-6 6-416,-14 1-385,16-10 32,-9-10-96,8-9 0,8-13-64,4-7-224,4-6-994,0 0-2433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1 375 1121,'0'0'1207,"0"0"-519,0 0-480,0 0-10,0 0 565,6-7 470,85-193 2392,-68 138-3267,15-43 90,-38 184 769,-46 426-757,46-468-409,0-21-2740,0-16-49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170 562 2530,'0'0'1655,"0"0"-635,0 0-433,0 0 38,0 0 10,-4 44-219,-16 138-53,-10 43 454,31-426 865,3 185-1622,0 0 0,1 0 0,0 1 0,1-1 0,1 1-1,-1 1 1,3-1 0,-2 1 0,3 1 0,-1 0 0,1 0 0,0 1 0,12-10-60,-13 12 27,2-4-14,1 0 1,1 1-1,2 1 0,-2 0 1,2 1-1,0 1 0,0 0 1,1 1-14,-8 60-139,-9-41 97,0 0 0,-1-1 0,0 1 0,0 0 0,0-1 0,-1 1 0,-1-1 0,0 0 0,-1 0 0,1 0 0,-1-1 0,-1 0 0,1 0 0,-1 0 0,-1-1 0,1 1 0,-1-2 0,-1 1 0,1-1 0,-1 0 0,1-1 0,-2 0 0,1 0 0,-3 0 42,-23 13-320,-1-2-1,-1-2 0,0-1 1,0-2-1,-16 1 321,39-8-10,124-4-1378,-79-4 624,-2-2-1531</inkml:trace>
  <inkml:trace contextRef="#ctx0" brushRef="#br0" timeOffset="1">576 36 3844,'0'0'1137,"0"0"-374,0 0-240,0 0 129,0 0-71,0 58-41,0 187-140,-8 32 305,-19-105-561,21-151-3358,6-21 310</inkml:trace>
  <inkml:trace contextRef="#ctx0" brushRef="#br0" timeOffset="2">936 447 2306,'0'0'1079,"0"0"-161,0 0-497,0 0-154,0 0 144,0-10 289,-2-31 223,-31 31 439,26 12-1349,-1 1 0,0-1 0,1 2 1,-1-1-1,1 1 0,0 0 0,0 1 1,1 0-1,-1 0 0,1 0 0,0 1 0,0 0 1,1 1-1,0-1 0,-1 1 0,1 0 1,2 0-1,-1 0 0,-2 5-13,-2 1 10,-4 2-15,2 1 0,-1 1 0,3 0 0,-1 0 1,2 1-1,-1 0 0,3 0 0,-1 1 0,1-1 0,1 2 0,1-1 0,1 0 0,0 6 5,3-23-4,0 0 1,0 0-1,1 0 0,-1 0 0,0-1 0,0 1 0,1 0 1,0-1-1,-1 1 0,1-1 0,0 1 0,0-1 1,0 0-1,0 0 0,-1 0 0,1 0 0,1 0 1,-1 0-1,0-1 0,0 1 0,1-1 0,-1 1 1,-1-1-1,2 0 0,-1 0 0,0 0 0,1 0 0,-1 0 1,0-1-1,1 1 0,-2-1 0,1 0 0,0 1 1,1-2 3,11 2-15,-7-2 27,0 0-1,-2-1 1,2 1 0,-1-2 0,-1 1-1,1 0 1,0-1 0,-2 0 0,2-1-1,-1 1 1,-1-1 0,1 0 0,-1 0-1,1 0 1,-2-1 0,1 0 0,0 0-1,-1 0 1,0 0 0,0 0 0,-2-1-1,2 1 1,-1-1 0,-1 0 0,1 0-12,6-12 5,32-105 406,-50 427-609,27-305-4168,-4-14 517</inkml:trace>
  <inkml:trace contextRef="#ctx0" brushRef="#br0" timeOffset="3">1183 1 4420,'0'0'465,"0"0"-92,0 0-122,0 0 59,0 0 405,-8 72 278,-28 233-155,4-99 721,16 16-977,16-222-1132,0 0-630,0-23-2482,0-5 1879</inkml:trace>
  <inkml:trace contextRef="#ctx0" brushRef="#br0" timeOffset="4">903 675 833,'0'0'1543,"0"0"-844,0 0-571,0 0 22,0 0 527,10 0 354,112-22 2124,-25 1-662,-54 19-7100,-41 2 1099</inkml:trace>
  <inkml:trace contextRef="#ctx0" brushRef="#br0" timeOffset="5">1517 155 352,'0'0'1436,"0"0"-512,0 0-566,0 0-230,0 0 187,-7-16 4404,-5 22-4452,-5 16-200,3 1 1,0 1-1,1 0 0,1 1 1,2 0-1,0 1 0,1 0 1,1 1-68,-5 20 212,2 0-1,2 0 1,2 1 0,1 0 0,3 0-1,2 44-211,1 40-1030,0-131-748,0-2-1478,0-2-636</inkml:trace>
  <inkml:trace contextRef="#ctx0" brushRef="#br0" timeOffset="6">1199 755 2178,'0'0'1452,"0"0"-790,0 0-416,0 0 58,0 0 198,16-4 133,195-53 2344,-201 55-2940,2-1-274,-4 1-3995,-8 2 915</inkml:trace>
  <inkml:trace contextRef="#ctx0" brushRef="#br0" timeOffset="7">1524 848 2979,'0'0'2530,"0"0"-960,0 0-738,0 0 33,0 0 224,0 0-128,0 6 64,0-3-384,0-3-385,0 0-224,0 0-32,0 0 0,0 0-256,0 0-801,-7 7-1057,-10-4-3716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0 334 1698,'0'0'694,"0"0"288,0 0-123,0 0-5,0 0 75,1-5-101,2-2 111,0 28-287,-1 42 357,16 316-43,6-299-945,-21-78-179,-1-1 0,1 1 0,-1-1 0,0 0-1,0 1 1,1-1 0,0-1 0,0 1 0,-1 0 0,1-1 0,-1 1-1,1-1 1,0 0 0,0 0 0,0 0 0,0 0 0,-2-1 0,2 1-1,0-1 1,0 0 0,0 1 0,-1-1 0,1-1 0,-1 1 158,20-10-4074</inkml:trace>
  <inkml:trace contextRef="#ctx0" brushRef="#br0" timeOffset="1">439 472 512,'0'0'1041,"0"0"-224,0 0-149,0 0 132,0 0 252,-8-8-11,-26-22-166,32 29-840,0 1-1,0-1 0,-1 0 1,1 1-1,0 0 0,-1-1 1,2 1-1,-1 0 0,0 0 1,-1 0-1,1 1 0,0-1 1,-1 0-1,1 1 0,1-1 1,-1 1-1,-1 0 0,1 0 0,0 0 1,0 0-1,0 0 0,0 1 1,0-1-1,1 0 0,0 1 1,-1 0-1,1-1 0,-1 1 1,1 0-1,-1 0 0,1 0 1,0-1-1,-1 2 0,1-1 1,1 0-1,-1 0 0,-1 2-34,2-2 38,-11 14 20,1 1-1,0 0 1,2 0-1,-1 1 0,2 1 1,1-1-1,-1 1 0,3 0 1,0 1-1,0-1 1,2 1-1,-1 14-57,3-32-4,-1-1-1,1 1 1,0 0 0,-1-1 0,1 1-1,0-1 1,0 1 0,0 0 0,1-1-1,-1 1 1,0 0 0,1-1-1,-1 1 1,1-1 0,-1 1 0,1-1-1,0 1 1,-1-1 0,1 1 0,0-1-1,0 0 1,0 1 0,0-1 0,0 0-1,1 0 1,-1 0 0,0 0-1,0 0 1,0 0 0,0 0 0,1 0-1,-1 0 1,1-1 0,-1 1 0,1-1-1,-1 1 1,1-1 0,0 0-1,-1 1 1,1-1 0,-1 0 0,0 0-1,1 0 1,-1 0 0,1 0 0,0-1-1,-1 1 1,1 0 0,0-1-1,0 0 5,3 2 4,1-1-1,-1 0 0,0 0 0,1-1 0,-1 1 0,0-1 0,0 0 0,1-1 0,-1 1 0,0-1 0,0 0 0,0-1 1,-1 1-1,1-1 0,0 0 0,-1 0 0,0 0 0,0-1 0,1 0 0,-1 0 0,-1 0 0,0 0 0,1 0 0,-1-1 0,0 0 1,2-4-4,65-179 304,-68 331 299,-2 3-1478,0-146-140,0 0-1120,2 0-1303</inkml:trace>
  <inkml:trace contextRef="#ctx0" brushRef="#br0" timeOffset="2">925 504 384,'0'0'3011,"0"0"-1238,0 0-225,0 0-337,0 0-415,-20-16-161,-66-48-21,84 62-598,-1 0 0,1 0 0,-1 1 0,0-1 1,2 1-1,-2 0 0,0-1 0,0 2 0,0-1 0,0 0 0,1 0 0,-1 1 0,0 0 0,0 0 0,0 0 1,-1 0-1,2 0 0,-1 0 0,0 1 0,0-1 0,0 1 0,0 0 0,1 0 0,-1 0 0,1 1 0,-1-1 1,0 0-1,1 1 0,-1 0 0,1 0 0,0 0 0,0 0 0,0 0 0,-1 0 0,1 1 0,1-1 0,-1 0 1,0 1-1,1 0 0,0-1 0,0 1 0,-1 2-16,-2 1 18,-7 12-13,1 0-1,1 1 1,1 0-1,0 0 1,1 1 0,1 0-1,1 0 1,1 0-1,1 1 1,0-1-1,1 1 1,1 0 0,1 0-1,2 10-4,-1-29-6,-1 1 0,1-1-1,0 0 1,0 1 0,0-1-1,1 0 1,-1 0 0,1 0-1,-1 0 1,0 0 0,0 0-1,1 0 1,0 0 0,0-1-1,0 1 1,0-1 0,0 1-1,0-1 1,0 0 0,0 0 0,0 0-1,0 0 1,1 0 0,-1-1-1,1 1 1,-1-1 0,0 1-1,0-1 1,1 0 0,-1 0-1,1 0 1,-1 0 0,1-1-1,-1 1 1,-1-1 0,2 1-1,0-1 7,6 1-27,-3-3 30,0 1 0,1-1 0,-1 0 0,0-1 0,0 1 1,-1-1-1,1-1 0,0 1 0,-2-1 0,1 0 0,0 0 1,0 0-1,-2-1 0,2 0 0,-1 0 0,0 0 0,-2 0 1,1-1-1,0 1 0,0-1 0,-1 0 0,0 0 0,1-4-3,1 0 24,14-42 40,-3-2-1,-1 0 1,-3-1 0,-1 0 0,-4-7-64,25-127 49,3 49 36,-34 138-42,0 26 293,-51 498-106,51-318-2360,6-196-2045,9-7 647</inkml:trace>
  <inkml:trace contextRef="#ctx0" brushRef="#br0" timeOffset="3">1175 343 1185,'0'0'1100,"0"0"165,0 0 91,0 0 208,0 0-299,-11 17-592,-4 9-589,1 0 1,2 1 0,-1 0-1,3 1 1,0 1-1,-2 17-84,10-38 4,0-3-9,0-1 1,1 0-1,-1 1 0,1 0 1,-1-1-1,1 1 0,0 0 1,0 0-1,1 0 0,0-1 1,0 1-1,0 0 0,0 0 1,1 0-1,-1 0 0,1 0 1,1-1-1,-1 1 0,1 0 1,-1-1-1,0 1 0,2-1 1,-1 0-1,1 0 0,-1 0 1,1 0-1,0 0 0,0 0 1,0-1-1,0 1 0,1-1 1,0 0-1,-1 0 0,5 1 5,-1-2-10,0-1-1,1 0 1,-2 0 0,2 0-1,0-1 1,-1-1 0,1 0-1,-2 0 1,2 0-1,-1-1 1,0 0 0,1 0-1,-2-1 1,1 0-1,0 0 1,-1-1 0,1 0-1,-1 0 1,1-1 10,3-6 185,0 0 1,-1 0-1,1-1 1,-2 0-1,0-1 1,-1 0-1,0 0 1,-1 0-1,-1-1 1,1 0-1,-1-1 1,-1 1-1,-1-1 1,-1 0-1,0 0 1,0 0-1,-1 0 1,-1 0-1,-1 0 1,0-4-186,1 17 22,-1-1 1,1 1 0,-1 0-1,1 0 1,-1-1-1,0 1 1,0 0-1,1 0 1,-1 0-1,-1 0 1,1 0-1,0 0 1,-1 0-1,1 0 1,-1 0 0,0 1-1,0-1 1,1 1-1,-1-1 1,1 1-1,-1 0 1,0 0-1,-1 0 1,1 0-1,0 0 1,0 0 0,-1 1-1,1-1 1,1 1-1,-2-1 1,1 1-1,-2 0-22,-86-4-1645,70 4 578,-21 0-2745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75 262 2146,'0'0'705,"0"0"-305,0 0-240,0 0 38,0 0 69,-4 28-107,-9 85-27,18-47 121,31-57 15,-26-10-205,-5 1-24,3 1 88,0 0 0,0-1 1,1 0-1,-1 0 0,0-1 1,0 0-1,1-1 0,-2 0 1,2 0-1,-1-1 0,-1 0 1,2-1-1,-3 1 0,2-2 1,-1 1-1,0-1 0,5-4-128,-4 2 132,-1 0-1,0 0 1,0 0 0,-1-1-1,1 0 1,-1 0-1,-2-1 1,2 0 0,-1 0-1,-1 0 1,0-1-1,-1 1 1,1-1 0,-1 0-1,-1 0 1,0 0-1,-1 0 1,0-1 0,-1 1-1,1-2-131,0 6 36,0 0 1,0 0-1,0 0 0,-1 0 0,1-1 0,-2 1 1,1 0-1,-1 0 0,0 0 0,0-1 0,0 1 1,-1 0-1,1 1 0,-1-1 0,-1 0 1,0 0-1,1 1 0,-2 0 0,1-1 0,0 1 1,-1 0-1,0 1 0,0-1 0,0 1 0,0 0 1,-1 0-1,0 0 0,1 1 0,-2 0 1,1 0-1,0 0 0,0 0 0,-1 1 0,0 0 1,1 0-1,-1 1 0,-1-1-36,3 2-15,-1-1-1,0 1 1,0 0 0,1 1 0,-1-1-1,0 1 1,1 0 0,-1 0-1,0 0 1,1 1 0,0-1 0,-1 1-1,1 1 1,-1-1 0,2 0-1,-1 1 1,0 0 0,0 0 0,0 0-1,2 1 1,-2-1 0,1 1 15,-87 112-1699,48-29-3120,31-57 2293</inkml:trace>
  <inkml:trace contextRef="#ctx0" brushRef="#br0" timeOffset="1">166 458 320,'0'0'646,"0"0"123,0 0 443,0 0 154,0 0-330,-3-4-337,2 3-680,0 0-1,0 0 1,0 1-1,0-1 1,0 0 0,0 1-1,0-1 1,0 1-1,0-1 1,0 1-1,0-1 1,1 1-1,-1 0 1,0-1-1,0 1 1,-1 0-1,1 0 1,0 0-1,0 0 1,0 0-1,0 0 1,0 0-1,-1 0 1,1 1-1,0-1 1,0 0-1,0 1 1,0-1-1,1 0 1,-1 1-1,0 0 1,0-1-1,0 1 1,0 0 0,0-1-1,0 1 1,0 0-1,1 0 1,-1 0-1,0 0 1,0 0-1,1-1 1,-1 1-1,1 1 1,-1-1-19,-38 64 270,33-52-162,-4 7-63,1-1 0,1 1-1,1 1 1,1-1 0,0 1 0,2 1 0,0-1-1,1 1 1,1-1 0,1 1 0,1 0-1,1-1 1,1 6-45,-1-24-2,0-1 0,0 1 0,0-1 0,0 1 0,0-1 0,1 0 0,-1 0 0,-1 0 0,2 0 1,0 0-1,0 0 0,-1 0 0,1 0 0,0-1 0,0 1 0,1-1 0,-2 1 0,1-1 0,0 0 0,1 0 0,-1 0 0,1 0 0,-1 0 0,1 0 0,-2-1 0,2 1 0,-1-1 0,1 0 0,0 0 0,1 0 2,82-4 16,-75 1 36,0-1-1,-1 0 0,0-1 1,1 0-1,-1-1 0,0 0 1,-1 0-1,1-1 0,-2-1 1,2 0-1,-3 0 0,2 0 1,-2-1-1,0 0 0,0-1 1,-1 0-1,1 0 0,-2-1 1,0 1-1,0-1 0,-1 0 1,-1-1-1,1 1 0,-1-1 1,-1 0-1,2-9-51,-3 3 302,0 13-226,0 0 0,0 0 0,0 0 0,-1 0 0,0 0 0,0 0-1,0 0 1,0 0 0,-1 0 0,0 0 0,0 0 0,0 0 0,-1 0 0,1 1 0,-1-1 0,0 1 0,-1-1 0,1 1 0,0 0 0,-1-1 0,0 2 0,0-1 0,-1 0 0,0 0-76,-2 0-30,-2 0 1,0 1-1,0 0 1,1 1-1,-2 0 0,2 0 1,-2 1-1,0 0 1,1 0-1,0 1 1,0 0-1,-1 1 1,1 0-1,0 0 1,0 1-1,-7 2 30,-70 44-3382,49-13-210</inkml:trace>
  <inkml:trace contextRef="#ctx0" brushRef="#br0" timeOffset="2">645 41 1057,'0'0'918,"0"0"230,0 0-433,0 0-330,0 0 213,-16 24 218,-48 83-79,55-88-585,0 1-1,2 0 1,-1 1-1,2-1 0,1 1 1,1 0-1,0 1 1,1-1-1,1 1 1,1 0-1,2-1 1,0 13-152,0-1 88,-1-18-52,-2-7-26,1 0 0,0 0 1,0 0-1,1 0 0,0 0 1,1 0-1,-1 1 0,2-2 1,-1 1-1,1 0 0,0 0 1,1 0-1,0-1 0,0 1 1,-1-1-1,2 0 0,0 0 1,1 0-1,-2-1 0,2 0 1,1 1-1,-1-2 0,0 1 1,1-1-1,0 0 0,0 0 1,5 3-11,-4-4 19,2 0 0,-1-1 0,0 0 0,0 0 0,2-1 0,-2 0-1,1 0 1,-1-1 0,2 0 0,-2-1 0,1 0 0,0 0 0,0-1 0,-1-1 0,2 1 0,-2-1 0,1-1 0,-1 0 0,0 0 0,3-2-19,-1-7 96,-1-1 0,0 0 0,-1 0 0,0-1 0,-1 0 0,-1-1 0,0 0 1,0 0-1,-2 0 0,0 0 0,0-1 0,-1 0 0,-1 0 0,-1 0 0,-1 0 0,0 0 0,0 0 0,-1 0 1,-1 1-1,-1-4-96,3 1 31,-2 0 1,0 0 0,-1 0-1,0 1 1,-1-1 0,-1 1-1,-1 0 1,0 0 0,-1 1-1,-1-1 1,0 2 0,-2-1-1,1 1 1,-1 1 0,-10-12-32,17 24-52,-1-1 1,1 1 0,-1-1-1,2 1 1,-2 0 0,0 0-1,0 0 1,0 1 0,1-1-1,-1 1 1,0 0 0,0 0-1,0 1 1,0-1 0,0 1-1,0 0 1,-1 0-1,2 0 1,-1 1 0,0 0-1,-1 0 1,2 0 0,-1 0-1,0 0 1,0 1 0,0-1-1,2 1 1,-2 0 0,0 1-1,1-1 1,-1 1 0,2-1-1,-2 1 52,-91 108-3349,88-101 3012,-49 75-3475</inkml:trace>
  <inkml:trace contextRef="#ctx0" brushRef="#br0" timeOffset="3">1280 128 128,'0'0'2034,"0"0"-726,0 0-411,0 0-593,0 0-16,-9 33 171,-24 111 161,26-104-391,0 1 0,2-1-1,1 1 1,3 0 0,2 9-229,-1-10 25,-1-37-27,0 0 0,1 1 0,0-1 0,0 1 1,0-1-1,0 1 0,0-1 0,0 0 0,1 1 0,-1-1 0,1 1 0,0-1 1,0 0-1,1 0 0,-1 0 0,1 0 0,-1 0 0,1 0 0,0 0 1,0 0-1,0 0 0,-1-1 0,2 1 0,-1-1 0,1 0 0,0 0 1,-1 0-1,1 0 0,-1 0 0,1 0 0,0-1 0,1 1 0,-1-1 1,0 0-1,-1 0 0,2 0 0,-1-1 0,1 1 0,-1-1 0,-1 0 0,2 0 1,-1 0-1,4 0 2,1-2 26,2-1 1,-2 0-1,1 0 1,-1-1-1,1 0 1,-1 0-1,1-1 1,-2-1-1,1 1 1,0-1-1,-2 0 1,2-1-1,-2 0 1,0 0-1,1-1 1,-2 1-1,0-1 0,1-1 1,-2 1-1,0-1 1,1 0-1,-2 0 1,1 0-1,-2 0 1,0-1-1,1 0-26,1-3 94,1 0-1,-2 0 0,-1 0 0,1 0 1,-1 0-1,-1-1 0,0 1 0,-1 0 1,-1-1-1,0 1 0,0 0 0,-2-1 1,1 1-1,-1 0 0,-1 0 0,0 1 1,-1-1-1,0 1 0,-1 0 0,0 0 1,-1 1-1,0 0 0,0 0 0,-2 1 0,1 0 1,-1 0-1,0 1 0,-1 0 0,0 1 1,-5-3-94,10 9-40,0 1-1,-1 0 1,2 0 0,-1 0 0,-1 1 0,1 0-1,0 0 1,0 0 0,0 1 0,0-1 0,0 1 0,0 1-1,0-1 1,0 1 0,0 0 0,0 0 0,1 0-1,-1 1 1,1 0 0,-1 0 0,2 0 0,-2 0 0,1 1-1,0-1 1,1 1 0,0 0 0,0 0 0,-1 1-1,1-1 1,0 1 0,1 0 0,0-1 0,0 1 0,0 0-1,0 0 1,1 1 0,-1-1 0,1 4 40,-11 13-614,-14 35-2279,13-7-1789</inkml:trace>
  <inkml:trace contextRef="#ctx0" brushRef="#br0" timeOffset="4">1600 124 929,'0'0'1185,"0"0"-139,0 0-58,0 0 53,0 0 0,0 0-91,-2 14 353,-32 121-1261,27 100 113,8-231-163,1 1 0,-1-1 0,1 1 0,0-1 0,0 0-1,-1 0 1,2 0 0,-1 0 0,1 0 0,0-1 0,0 1 0,0-1 0,0 0 0,1 0-1,-1 0 1,1 0 0,0-1 0,-1 1 0,1-1 0,0 0 0,1 0 0,-2-1-1,1 1 1,1-1 0,-1 0 0,0 0 0,1 0 0,-1-1 0,1 0 0,-1 0 0,0 0-1,1 0 1,0-1 0,-2 0 0,2 0 0,-1 0 0,1 0 0,-2-1 0,1 1-1,1-1 1,-1 0 0,0-1 0,-1 1 0,1-1 0,-1 0 0,1 0 0,0 0 0,1-3 8,6-6 68,-2 0 1,1-1 0,-1-1 0,0 1 0,-2-2 0,1 1-1,-2-1 1,0 0 0,0 0 0,-2-1 0,1 0 0,-2 0-1,0 0 1,-1 0 0,0 0 0,-1-1 0,-1 1 0,-1 0-1,0-6-68,2 16 29,-1 0-1,1-1 0,-1 1 0,0 0 0,0-1 0,-1 1 0,0 0 0,0 0 0,0 0 0,-1 0 0,0 0 0,0 0 1,0 0-1,-1 0 0,1 1 0,-1-1 0,-1 1 0,1 0 0,-1 0 0,1 0 0,-1 0 0,-1 1 0,0 0 1,1 0-1,0 0 0,-2 0 0,1 1 0,1 0 0,-2 0 0,0 0 0,1 1 0,-1 0 0,0 0 0,1 0 1,-1 1-1,0 0 0,0 0 0,0 0 0,0 1 0,0 0 0,0 1 0,-3 0-28,3 1-93,-1 1-1,0 0 0,2 1 1,-2-1-1,1 1 1,1 1-1,-1-1 0,0 1 1,2 0-1,-1 0 0,0 1 1,1 0-1,-1 0 1,1 0-1,0 0 0,0 0 94,-32 71-4593,25-35-94</inkml:trace>
  <inkml:trace contextRef="#ctx0" brushRef="#br0" timeOffset="5">1988 83 1602,'0'0'806,"0"0"85,0 0-213,0 0-27,0 0 59,-4-1 0,0 2-650,1 0 0,1 0 0,-2 1 0,1-1-1,0 1 1,0 0 0,0 0 0,1 0-1,-1 1 1,0-1 0,0 1 0,1-1 0,0 1-1,-1 0 1,1 0 0,1 0 0,-1 0 0,0 0-1,1 1 1,-1-1 0,1 1 0,0-1-1,0 1 1,0-1 0,0 1 0,1-1 0,0 1-1,-1 3-59,-3 8 88,-5 22-3,2 0-1,2 1 1,0 0-1,3 0 1,1 1-1,2 15-84,-1-24-21,0-28 20,-1 1-1,0 0 1,1-1 0,0 1 0,-1 0-1,1 0 1,0 0 0,1-1 0,-1 1-1,0 0 1,1 0 0,-1-1 0,1 1-1,0 0 1,0-1 0,0 1 0,0-1-1,1 1 1,-1-1 0,1 0-1,-1 1 1,0-1 0,1 0 0,0 0-1,0 0 1,0 0 0,0-1 0,0 1-1,1 0 1,-1-1 0,-1 0 0,2 1-1,-1-1 1,3 0 1,2 1-4,-1-1-1,2-1 0,-2 1 1,1-1-1,1-1 1,-2 1-1,1-1 1,0 0-1,0-1 0,0 0 1,-1 0-1,1 0 1,0-1-1,-1 0 1,0-1-1,0 1 0,0-1 1,0 0-1,-1-1 1,0 0-1,1 0 1,-1 0-1,-1 0 1,1-1-1,-1 0 0,1 0 1,-2 0-1,1-2 5,5-8 93,-2 0 1,1 0-1,-2 0 0,0-1 0,-1 0 0,0-1 0,-3 1 1,1-1-1,0 0 0,-2 1 0,0-8-93,0-18 389,-11-95 1379,7 135-1796,1-1 0,-1 0 0,0 1 0,0-1 0,0 1 0,1 0 0,-2 0 0,1 0 0,-1 1 0,1-1 0,0 1 0,-1 0 0,0 0 0,-1 0 0,2 1 0,-1-1 0,0 1 0,-1 0 0,1 0 0,0 0 0,0 1 1,-1 0-1,1 0 0,0 0 0,0 0 0,-1 1 0,1 0 0,1-1 0,-2 2 0,1-1 0,0 0 0,0 1 0,0 0 0,0 0 0,0 0 0,1 1 0,0-1 0,-1 1 0,1 0 0,-1 0 0,1 0 0,-1 1 28,-56 56-3123,1 12-2637</inkml:trace>
  <inkml:trace contextRef="#ctx0" brushRef="#br0" timeOffset="6">2885 12 1826,'0'0'1409,"0"0"193,0 0-225,0 0-208,0 0-149,-3-2-273,-7 0-644,-2-1 0,2 1 1,-1 1-1,0 0 0,0 1 0,1 0 0,-2 1 1,1 0-1,0 1 0,1 0 0,-1 0 0,0 2 1,1-1-1,-1 1 0,2 1 0,-1 0 1,0 1-1,-5 4-103,-15 6 68,1 1 0,1 2 0,0 1 0,2 1-1,0 1 1,1 2 0,1 1 0,1 1 0,2 0 0,1 2 0,-7 12-68,22-32-9,2 1 0,-1-1-1,1 1 1,0 0 0,0 1 0,2-1-1,-1 0 1,1 1 0,0-1 0,0 1-1,1-1 1,0 1 0,1-1 0,0 1-1,0-1 1,1 1 0,-1-1 0,2 0-1,0 0 1,1 0 0,0 0 0,-1-1-1,1 1 1,1-1 0,1 0 0,-2 0-1,2-1 1,1 0 0,-2 0 0,6 3 9,7 1 73,1-1 0,0 0 0,0-1 0,1-2 0,0 0 0,1-1 0,0-1 0,0-2 0,0 0 0,-1-1 1,1-1-1,1-1 0,14-2-73,-32 3-3,-1-1 0,-1 0 1,2 0-1,-1 0 0,1 0 0,-1 0 1,0-1-1,0 0 0,0 1 0,1-1 1,-1 0-1,0-1 0,-1 1 0,1-1 1,0 1-1,0-1 0,0 0 0,0 0 1,-1 0-1,0 0 0,0-1 0,1 1 1,-1-1-1,0 0 0,0 1 0,0-1 1,0 0-1,-1 0 0,0 0 0,0 0 1,1-1-1,-1 1 0,0 0 0,0 0 1,0-4 2,-1-12-1634,0 2-1985</inkml:trace>
  <inkml:trace contextRef="#ctx0" brushRef="#br0" timeOffset="7">2221 314 192,'0'0'993,"0"0"-641,0 0 737,0 0-160,0 0 353,0 0 63,209-20-256,-162 11-320,-3 2-225,-4-2-256,-6 2-224,-3 1-32,-18-1-32,0 4 0,-9 0-256,0 3-673,-4 0-1409,0 0 0</inkml:trace>
  <inkml:trace contextRef="#ctx0" brushRef="#br0" timeOffset="8">2204 500 384,'0'0'871,"0"0"-226,0 0-73,0 0-183,0 0 156,-7 0 2065,93-6-1307,-1-4 0,0-3-1,39-14-1302,-98 21 192,29-6-10,-53 12-465,-7 0-1127,-18 3-1398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850 32 1217,'0'0'1751,"0"0"-859,0 0 47,0 0-111,0 0-236,-1-8 289,-16 31-224,10-9-651,2 1-1,0 0 1,1 0 0,0 0 0,2 0 0,0 1 0,0-1 0,2 1 0,0 0-1,1 6-5,1-18-6,-2-2-1,2 2 1,0-1 0,-1-1-1,1 2 1,1-1-1,-1-1 1,0 0-1,0 1 1,1 0-1,-1-1 1,1 0-1,0 0 1,0 0 0,0 0-1,0-1 1,0 2-1,0-2 1,1 0-1,-1 0 1,0 0-1,1 0 1,-1 0-1,1-1 1,0 1 0,-1-1-1,1 1 1,-1-1-1,0-1 1,1 1-1,0-1 1,-1 1-1,1 0 1,-1-2-1,1 2 1,-1-2 0,1 1-1,-2 0 1,2-1-1,-1 1 1,0-1-1,0 0 1,0-1 6,4-3 90,-1-1 0,-1-1 0,0 1-1,0-1 1,1 1 0,-3-1 0,1 0 0,0 0 0,-1-1 0,0 1 0,-1-1 0,0 0 0,0 0 0,-2 1 0,1-1 0,0 0-1,-2 0 1,1 0 0,-1 0 0,-2-8-90,2-15 214,1 30-262,-1 1 0,1-1 0,-1 0 0,0 0 0,0 1 0,0-1 0,0 1 0,0-1 0,-1 1 0,1-1 0,-1 0 0,1 1 0,0 0 0,-1 0 0,1 0 0,-1 0 0,0-1 0,1 2 0,-2-1-1,2 0 1,-1 0 0,0 1 0,0-1 0,0 1 0,0-1 0,0 1 0,0 0 0,0 0 0,0-1 0,0 1 0,0 1 0,0-1 0,0 0 0,0 1 0,0-1 0,0 0 0,0 1 0,1 0 0,-2-1 0,2 1 0,-1 0-1,0 0 1,1 1 0,-1-2 0,0 2 0,-1 0 48,-21 23-1601,-4 9-583</inkml:trace>
  <inkml:trace contextRef="#ctx0" brushRef="#br0" timeOffset="1">889 232 545,'0'0'811,"0"0"-16,0 0-293,0 0-331,0 0 43,-9 23 357,-29 76-5,31-84-486,2 0 0,1 1 0,0-1 0,1 1 0,1 0 0,0 0 0,1 0 0,1 14-80,0-13 16,0-16-14,0 1-1,0 0 1,-1 0-1,1-1 1,0 1-1,0 0 1,0 0-1,0-1 1,0 1-1,1-1 1,-1 1-1,0 0 1,1-1-1,0 1 1,0 0-1,-1-1 1,1 1-1,0-1 1,-1 1-1,2-1 1,-1 1-1,0-1 1,0 0-1,1 1 1,-1-2-1,0 2 1,1-2-1,-1 2 1,0-2-1,2 1 1,-2 1 0,0-2-1,1 1 1,0 0-1,-1-1 1,2 0-1,-2 1 1,1-1-1,0 0 1,0 1-1,-1-1 1,1 0-1,0 0 1,0-1-1,0 1 1,0-1-2,4 1 5,-2 1 38,-1 0 0,1-1 1,0 0-1,0 0 1,0 0-1,-1 0 0,1-1 1,-1 0-1,1 1 1,0-1-1,-1 0 1,0 0-1,1-1 0,-1 1 1,0-1-1,0 1 1,1-1-1,-1 0 1,0 0-1,-1-1 0,1 1 1,-1 0-1,3-2-43,1-7 175,-1 1 0,0-1 0,-1 0 0,0 0 0,-1 0 0,0-1 1,-1 1-1,0 0 0,-1-1 0,0 0 0,0 1 0,-2-1 0,0 0 0,0 1-175,0-22 416,2 31-424,-1 0-1,0 1 1,0-1-1,0 0 1,0 0 0,0 0-1,0 0 1,0 0 0,0 0-1,-1 0 1,1 1-1,-1-1 1,1 0 0,-1 0-1,0 0 1,0 1 0,0 0-1,0-1 1,0 0 0,-1 1-1,1-1 1,0 1-1,0 0 1,-1-1 0,0 1-1,1 0 1,-1 0 0,1-1-1,-1 2 1,0-2-1,0 2 1,1-1 0,-2 0-1,1 1 1,1 0 0,-1-1-1,-1 1 1,1-1-1,1 1 1,-1 0 0,0 0-1,-1 0 1,2 0 0,-2 1 8,-45 4-3625,27 7 160</inkml:trace>
  <inkml:trace contextRef="#ctx0" brushRef="#br0" timeOffset="2">1211 151 609,'0'0'923,"0"0"-176,0 0-159,0 0-65,0 0 85,0 0 44,0-5 165,0 2-770,0-8 1628,-2 17 702,-5 21-2008,-5 10-315,1 0 0,2 1 0,2 0 0,1 1 0,3-1 1,0 1-1,4 25-54,1-61-15,1 0 0,-1-1 0,0 0 0,0 1 1,0-1-1,1 1 0,0-1 0,-1 0 0,1 0 0,0-1 0,1 1 1,-2 0-1,1-1 0,1 1 0,-1-1 0,0 0 0,0-1 1,1 1-1,0 0 0,-1-1 0,0 0 0,1 1 0,-1-1 0,1-1 1,-1 1-1,1 0 0,-1 0 0,1-1 0,-1 0 0,0 0 0,1 0 1,0-1 14,4-1 25,-1-1 0,0 1 0,0-1 0,0 0 1,0-1-1,-1 0 0,0 0 0,0 0 1,-1-1-1,1 1 0,-1-1 0,0-1 0,0 1 1,-1-1-1,0 1 0,-1-1 0,1 0 0,2-8-25,-1-4 101,0 0 0,-2-1 0,0 0 0,-1 0 0,-1 0 0,-1 1 0,-2-14-101,1-9 196,2 37-184,0 0 0,-1 0 0,1 0 0,-1 0 0,0 0 0,-1 0 1,1 1-1,-1-1 0,0 0 0,0 0 0,-1 0 0,1 1 1,-1-1-1,0 1 0,-1 0 0,1-1 0,-1 1 0,0 0 0,1 0 1,-2 1-1,1-1 0,-1 0 0,1 1 0,-2 0 0,2 0 0,-1 0 1,-1 0-1,1 0 0,-5-1-12,6 3-63,-2 0 0,2 0 1,-2 1-1,1 0 0,0 0 0,0 0 0,0 0 1,0 0-1,0 0 0,-1 1 0,2 0 1,-1 0-1,0 0 0,0 0 0,0 1 0,0 0 1,1-1-1,-1 1 0,1 0 0,-1 1 1,1-1-1,-1 1 0,2-1 0,-1 0 0,-2 3 63,-28 61-5060,24-29 1296</inkml:trace>
  <inkml:trace contextRef="#ctx0" brushRef="#br0" timeOffset="3">1579 129 577,'0'0'640,"0"0"97,0 0-91,0 0 37,0 0 235,-1-5 230,-7-9 763,-11 46-758,2 1-1074,2 0 0,1 1 0,2 0 0,1 1 0,2 1 0,2-1 0,1 1-1,1 1 1,3 12-79,2-48 0,0 1-5,-1-1-1,0 0 1,1 1-1,0 0 1,-1-1-1,1 1 1,0-1-1,0 0 1,0 1-1,1 0 1,-1-1-1,0 1 1,1-1 0,0 0-1,-1 1 1,0-1-1,1 0 1,0 1-1,-1-1 1,1 1-1,0-2 1,0 2-1,0-1 1,0 0-1,0 0 1,0 0-1,0 0 1,1 0-1,-1 0 1,0 0-1,0-1 1,1 1-1,-1 0 1,1 0 0,-1-1-1,1 0 1,-1 1-1,1 0 6,3-1 9,-1 0-1,0 0 1,1 1-1,0-2 0,-1 1 1,0 0-1,1-1 1,0 0-1,-1 0 1,0 0-1,1-1 1,-1 1-1,0-1 1,0 0-1,0 0 1,0 0-1,-1-1 1,1 1-1,0-1 1,-1 0-1,0 0 1,1 0-1,-1 0 1,0-1-1,-1 1 1,1-1-1,-1 0 0,0 1 1,0-1-1,0 0 1,-1 0-1,0 0 1,1-1-1,-1-1-8,7-21 267,0-2-1,-3 1 0,-1-1 1,-1 1-1,-2 0 1,-1-1-1,-1-10-266,0-3 63,1 40-65,2 0-7,-2-2 0,1 1 0,0 0 0,-1 0 0,0-1 0,0 1 0,0 0-1,0 0 1,0-1 0,0 1 0,-1 0 0,0 0 0,1-1 0,-1 1 0,-1 0 0,1 0-1,-1 0 1,1 0 0,0 0 0,-2 1 0,2-1 0,-1 0 0,0 0 0,-1 1-1,1-1 1,-1 1 0,1 0 0,-1 0 0,0 0 0,0 1 0,0-1 0,0 0-1,0 1 1,0 0 0,-4-1 9,4 2-186,0 1 1,0 0-1,0 0 0,0 0 0,0 1 0,0 0 0,1-1 0,-1 1 1,0 0-1,1 0 0,-1 0 0,1 0 0,0 0 0,0 1 0,0-1 1,0 0-1,1 1 0,-2 0 0,2 0 0,0-1 0,0 1 0,-1 0 1,2 0-1,-2 0 0,2 0 0,0 0 0,-1 1 186,-6 33-4479</inkml:trace>
  <inkml:trace contextRef="#ctx0" brushRef="#br0" timeOffset="4">1829 127 288,'0'0'758,"0"0"193,0 0-87,0 0-180,0 0 223,-3 0 300,1 0-1140,0 0 1,1 1 0,-1 0-1,0-1 1,1 1 0,-1 0-1,1 0 1,-1 0 0,1-1-1,-1 2 1,1-1 0,0 0-1,0 0 1,-1 1 0,2-1-1,-1 0 1,0 1 0,0-1-1,0 0 1,0 1 0,1-1-1,-1 1 1,0 0 0,1-1-1,-1 2-67,-4 7 140,-10 18-47,1 2 0,0-1 0,3 1 0,0 1 0,2 1 1,2-1-1,1 1 0,1 0 0,1 6-93,4-36-5,0 0 1,0-1-1,-1 1 1,1 1-1,0-1 1,0-1-1,0 1 1,0 0-1,1-1 1,-1 2-1,0-1 1,0-1-1,1 1 1,0 0-1,0-1 1,-1 1-1,2 0 1,-2-1-1,1 1 1,1 0-1,-1-1 0,0 0 1,0 1-1,1-1 1,-1 1-1,1-1 1,-1 0-1,1 0 1,0 0-1,-1 0 1,1 0-1,0-1 1,0 1-1,-1 0 1,1-1-1,1 0 1,-2 1-1,1 0 1,2-1 4,3 1 25,0-1 0,1 0 0,-1 0 0,1-1 0,0 0 0,-1 0 0,0-1 0,0 0 0,0 0 0,0 0 0,0-1 0,0 0 0,0 0 0,-1-1 0,0 1 0,1-1 1,-2-1-1,1 1 0,-1-1 0,1-1 0,-1 2 0,-1-2 0,1 1 0,0-2 0,-2 2 0,4-7-25,3-7 228,-1-1 0,-2 0 0,0-1 0,-1 0 1,-1-1-1,-1 1 0,-2 0 0,1 0 0,-3-1 0,0 0 0,-2-12-228,2 23 11,1 8-31,-1 1-1,0 0 1,0 0 0,0-1 0,0 1 0,0 0 0,-1 0 0,1 0-1,-1 0 1,1-1 0,-1 1 0,0 0 0,1 0 0,-1 0 0,-1 0-1,1 1 1,0-1 0,0 0 0,-1 0 0,1 0 0,-1 1 0,0 0-1,1-2 1,-1 2 0,0 0 0,0 0 0,0 0 0,0-1 0,0 2 0,0-2-1,0 2 1,0-1 0,0 0 0,-1 0 0,1 1 0,-1 0 0,1 0-1,0-1 1,-1 1 0,1 0 0,0 0 0,0 1 0,-1-1 0,0 0 20,-3 0-272,0 0 1,0 0-1,0 1 1,0 0 0,0 0-1,0 1 1,0-1 0,1 1-1,-1 0 1,1 0-1,0 1 1,-4 1 271,-26 21-3817</inkml:trace>
  <inkml:trace contextRef="#ctx0" brushRef="#br0" timeOffset="5">4410 230 2114,'0'0'1126,"0"0"102,0 0-91,0 0 64,0 0-517,2 24-172,6 78-15,-5 27 672,-3-130-1168,0 1-1,0 0 1,0-1 0,0 1-1,1 0 1,-1 0 0,0 0-1,0-1 1,0 1 0,1 0 0,-1-1-1,0 1 1,0 0 0,0 0-1,0 0 1,0 0 0,1 0-1,-1 0 1,0-1 0,1 1 0,-1 0-1,0 0 1,1 0 0,-1-1-1,0 1 1,0 0 0,0 0-1,1 0 1,-1 0 0,1 0 0,-1 0-1,0 0 1,1 0 0,-1 0-1,0 0 1,0 0 0,0 0-1,1 0 1,-1 1 0,1-1 0,-1 0-1,0 0 1,0 0 0,0 0-1,0 1 1,1-1 0,-1 0-1,0 0 1,1 0 0,-1 0 0,0 0-1,1 1 1,-1-1 0,0 0-1,0 1 1,0-1 0,0 0-1,0 0 1,0 0 0,0 1 0,0-1-1,2-17 37,0-1 0,2 1 1,-1 0-1,2 0 0,0-1 1,2 2-1,-1-1 0,2 1 1,1 1-1,-1-1 1,3 1-1,-1 1 0,1 0 1,2 0-1,-1 1 0,4-3-37,-15 15 4,1 0 0,-1 0 0,1 0-1,0 0 1,-1 0 0,1 0-1,0 0 1,0 0 0,-1 1-1,1 0 1,0-1 0,0 0-1,0 1 1,0 0 0,0 0 0,0 0-1,0 0 1,0 0 0,0 0-1,0 0 1,-1 1 0,2-1-1,-1 1 1,-1-1 0,1 1 0,0 0-1,0 0 1,-1-1 0,2 2-1,-2-2 1,0 2 0,1-2-1,-1 2 1,1-1 0,-1 0-1,1 1 1,-1-1 0,0 1 0,0-1-1,0 1 1,0-1 0,0 1-1,0 0 1,0 0 0,-1-1-1,1 1 1,0 0 0,-1 0 0,0 0-1,0-1 1,0 1 0,0 2-4,6 22 119,-1 2 1,-3 0-1,0-1 1,-1 1-1,-3 5-119,2 6 86,0-38-59,4-13-268,1-7 251,1 2-1,0-1 1,1 0 0,2 1-1,0 0 1,1 0-1,1 1 1,-1 1-1,3-1 1,0 2-1,0 0 1,0 0-1,3 1 1,10-8-10,10 12 379,-32 15-118,1 209 1122,-5-185-2157,0-29-769,0-4-2140,0-8-3444</inkml:trace>
  <inkml:trace contextRef="#ctx0" brushRef="#br0" timeOffset="6">3151 34 737,'0'0'1260,"0"0"-91,0 0-48,0 0-91,0 0-299,0 8-229,-19 131 859,5-17-544,14-120-810,0 0 1,0-1-1,0 1 0,1 1 0,-1-1 0,0-1 0,0 1 1,1 0-1,0-1 0,0 1 0,0 1 0,0-2 0,0 0 0,0 1 1,0 0-1,0-1 0,1 0 0,-1 1 0,0-1 0,1 1 1,-1-1-1,1 0 0,0 0 0,-1 0 0,1 0 0,0 0 1,-1 0-1,2 0 0,-1-1 0,-1 0 0,1 1 0,1 0 0,-2-1 1,1 0-1,0 1 0,1-1 0,-1 0 0,-1 0 0,1-1 1,0 1-1,1-1 0,-2 1 0,1-1 0,1 1-7,4 0 44,-1 0 0,1 0 0,0 0-1,-1 0 1,1-2 0,-1 2 0,1-2-1,-1 0 1,1 1 0,-1-2 0,0 1 0,0-1-1,0 1 1,0-2 0,1 0-44,1-1 60,0-2 0,-1 1-1,0-1 1,0 1 0,0-1 0,-1-1 0,0 1 0,0-2-1,-1 1 1,0 0 0,-1 0 0,0-1 0,0 0 0,-1 0 0,0 0-1,-1-1 1,0 1 0,0 0 0,-1-7-60,2-51 854,-3 65-779,0 9 229,-39 231 161,-4-75-380,38-132-277,2-26-1064,3-5-2709,0 0 1114</inkml:trace>
  <inkml:trace contextRef="#ctx0" brushRef="#br0" timeOffset="7">3735 194 448,'0'0'641,"0"0"800,0 0-608,0 0-352,0 0 223,0 0 97,-236 291 96,215-265-96,5-6-353,1-11-224,13-2-128,2-7-96,0 0-128,0 0-576,0-20-1827,12-4 834</inkml:trace>
  <inkml:trace contextRef="#ctx0" brushRef="#br0" timeOffset="8">3470 269 769,'0'0'1297,"0"0"-347,0 0-234,0 0-199,0 0 7,3 2-28,134 169 5910,-99-129-6102,-25-43-3475,-13-12 128</inkml:trace>
  <inkml:trace contextRef="#ctx0" brushRef="#br0" timeOffset="9">3888 83 2691,'0'0'923,"0"0"139,0 0-325,0 0-102,0 0-21,-3 24-42,-7 84-177,-6 31 186,15-137-579,1 0 0,-1 1-1,1-1 1,0 1 0,-1-1-1,1 1 1,0-1 0,0 1-1,1-1 1,-1 0 0,0 1-1,1-1 1,0 1-1,-1-1 1,1 0 0,0 1-1,0-1 1,0 0 0,1 0-1,-1 0 1,0 0 0,1 0-1,0 0 1,-1 0-1,2 0 1,-2-1 0,1 0-1,0 1 1,1-1 0,-1 1-1,0-1 1,0 0 0,0 0-1,1 0 1,-1 0 0,0 0-1,1-1 1,0 0-1,1 1-1,1 0 0,-1-1 0,1 0-1,0 0 1,0 0 0,0-1-1,-1 0 1,0 1 0,1-2-1,0 1 1,-1 0-1,0-1 1,1 0 0,-1 0-1,0 0 1,1-1 0,-2 1-1,1 0 1,0-1 0,-1-1-1,1 2 1,-1-2-1,0 1 1,0-1 0,0 1-1,-1-1 1,1 0 0,-1 0-1,0 0 1,1-3 0,75-159 694,-73 135-449,-5 29-90,0 3 48,-31 139 479,13-77-611,10-33-47,-20 123 64,28-153-222,0 0-202,0 0-646,0-6-4154,0-6 1298</inkml:trace>
  <inkml:trace contextRef="#ctx0" brushRef="#br0" timeOffset="10">162 1173 897,'0'0'801,"0"0"-326,0 0 59,0 0-289,0 0-165,0 0 86,-4-9 3864,-2 10-3992,-2-1 0,2 2 0,-1-1 0,1 0 0,-1 2 0,2-1 0,-2 0 0,1 1 0,1 0 0,-1 0 0,0 1 0,0 0 0,1-1 0,-4 5-38,-1 0 184,5-5-39,3-3-128,1 0 1,1 0-1,-1 1 0,0-1 1,1 0-1,-2 1 1,1-1-1,1 1 0,-1-1 1,0 0-1,1 1 0,-1 0 1,0-1-1,0 0 1,1 1-1,0 0 0,-1-1 1,0 1-1,0 0 1,1-1-1,0 1 0,0 0 1,-1-1-1,1 1 0,-1 0 1,1-1-1,0 2 1,0-1-1,0-1 0,0 1 1,0 0-1,0 0 0,0 0 1,0-1-1,0 1 1,0 0-1,0 0 0,0 0 1,0-1-1,0 1 1,1 0-1,-1 0 0,1 0 1,-1 0-1,0-1 0,1 1-17,85 70 155,-58-49 555,-31-33-1366,-75-18-25,22 14 401,52 13 285,-2-12 427,26 13 12,597-66 2496,-518 54-2763,-3 5 3,2 4 0,46 6-180,-30-1 51,213-13 841,-158-4-321,108 4-571,353-5 566,297-8 710,-38 10-412,265 0-308,-829 15-385,-325 0-59,0 0 0,1 0-70,0 0-42,0 0-16,-1 0 38,0 0 10,0 0-11,0 0-48,0 0-31,0 0-12,-2-3 39,2 2 0,-2-1 0,1 0 0,-1 1 0,1-1 0,-1 0 1,0 1-1,1-1 0,-1 1 0,0 0 0,0-1 0,1 2 0,-2-2 0,1 2 0,0-2 0,0 1 0,0 1 0,0-1 0,-1 0 0,1 1 31,-3-2-59,-101-33-581,1-4-49,156 41-416,-33 2 1101,-12-4 23,0 1-1,0 1 0,1-1 1,-2 1-1,1 0 1,0 0-1,0 1 0,-1 0 1,1-1-1,-1 2 0,0-1 1,0 1-1,3 2-18,2 3 68,-9-7-45,1 0 1,0-1 0,0 1-1,-1 0 1,1 0 0,-1-1-1,1 1 1,-1 0 0,0 0-1,0 0 1,0 0-1,0 0 1,-1 1 0,1-1-1,0 0 1,0 0 0,-1 1-1,0-1 1,0 0 0,0 1-1,0-1 1,0 1 0,0-1-1,-1 1-23,-35 23 112,-22 9-42,57-35-193,1 0-315,0 0-779,0 0-1239,0-1-1718,0-7-2777</inkml:trace>
  <inkml:trace contextRef="#ctx0" brushRef="#br0" timeOffset="11">2525 1470 1121,'0'0'1223,"0"0"-295,0 0-319,0 0-129,0 0 198,9-1 1388,132-34 854,-46 31-2759,-88 27-108,-7-18-26,0-1-1,0 2 1,0-1 0,0 0-1,-2 0 1,1 0 0,0 0 0,0 0-1,-1 0 1,0 0 0,0 0-1,-1-1 1,1 0 0,-1 1-1,0-1 1,-1 0 0,1 0-1,-1 0 1,0-1 0,1 1 0,-1-1-1,-2 1-26,-14 10-11,0-1-1,-1 0 1,-1-2-1,1-1 0,-2-1 1,-10 4 11,61-14-1303,159-30 1618,-178 30-316,-8 1 0,0-1 0,0 1 1,0 0-1,0 0 0,0 0 0,0 0 1,0 0-1,0-1 0,-1 1 1,2 1-1,-1-1 0,-1 0 1,2 0-1,-2 0 0,1 0 1,1 0-1,-2 0 0,1 1 1,0-1-1,0 1 0,0-1 1,0 0-1,-1 1 0,1 0 1,0-1-1,0 1 0,-1 0 1,1-1-1,0 1 0,-1 0 1,1-1-1,0 1 0,-1 0 1,1-1-1,-1 2 0,0-1 1,0-1-1,1 1 0,-1 0 1,1 0-1,-1 0 0,0 0 1,0 0-1,0-1 0,0 2 1,1 11 41,0-8-23,0 0-1,0 0 1,-1 0-1,1 0 0,-1-1 1,0 1-1,-1 1 1,0-2-1,1 1 1,-1 0-1,-1 0 0,1-1 1,0 1-1,-2 0 1,1-1-1,0 0 1,0 1-1,-1-1 0,0 0 1,-1 1-18,-6 1-68,-1-1 0,-1-1 0,2 1 0,-2-2 0,0 0 0,1 0 0,-1-1 0,0 0 0,0 0-1,-1-2 1,2 0 0,-1 0 0,-11-2 68,0 2-1710,53-4-2371,-19 1 3374,29-7-1236</inkml:trace>
  <inkml:trace contextRef="#ctx0" brushRef="#br0" timeOffset="12">2926 1452 448,'0'0'518,"0"0"112,0 0-91,0 0 49,0 0 52,3 0 166,14 0 239,94-11 2181,-49-5-2788,-77 69 528,-28 150-694,39-129-202,4-73-241,0-4-133,0-38-1907,0 17-581</inkml:trace>
  <inkml:trace contextRef="#ctx0" brushRef="#br0" timeOffset="13">2862 1648 1602,'0'0'672,"0"0"-389,0 0-112,0 0 96,2 0 411,101 2 3897,-59-4-4131,1-2 0,-1-1 0,-1-3 0,1-1 1,21-9-445,-62 16-1570,-5 2-1980</inkml:trace>
  <inkml:trace contextRef="#ctx0" brushRef="#br0" timeOffset="14">3351 1580 32,'0'0'651,"0"0"-53,0 0 86,0 0-39,0 0 44,0 0 26,2-9 76,7-28 127,-9 37-846,0 1 0,0-1 1,1 0-1,-1 0 0,0 0 0,0 0 1,0 0-1,0 0 0,1 0 0,-1 0 1,0 0-1,1 0 0,-1 0 1,0 0-1,0 0 0,1 0 0,-1 0 1,0 0-1,0 0 0,0 0 0,0-1 1,1 1-1,-1 0 0,0 0 1,0 0-1,1 0 0,-1-1 0,0 1 1,0 0-1,1 0 0,-1-1 0,0 1 1,0 0-1,0 0 0,0 0-72,0 0 81,33 164 1900,-17-153-1805,-16-22 144,0 0-300,0 0-1,2-1 1,-1 0-1,2 1 1,-1 1-1,2-2 1,0 1-1,4-9-19,-6 16 2,0 0 0,0 0 0,0 1 0,0-1 0,1 1 0,0 0 0,0-1 0,0 1 0,0 0 0,0 0 0,1 0 0,-1 1 0,0 0 0,2 0 0,-2 0 0,2 0 0,-2-1 0,2 2 0,-1 0 0,0-1 0,0 2 0,1-2 0,-1 2 0,1 0 0,-1-1 0,1 1-2,-4 0 5,1-1-1,-1 1 0,0 0 0,1 1 0,-1-1 1,0 0-1,1 0 0,-1 1 0,0-1 0,0 0 1,1 1-1,-1-1 0,1 1 0,-1-1 0,0 1 0,0 0 1,0-1-1,0 1 0,0 0 0,0 0 0,0 0 1,0 0-1,0 0 0,0 0 0,-1 0 0,1 0 1,0 0-1,0 0 0,-1 1 0,1-2 0,-1 2 1,1-1-1,-1 1 0,0-1 0,0 0 0,0 0 0,0 0 1,0 1-1,0 0-4,4 9 39,9 101 495,-13-112-470,1-1-55,0 0 1,1 1-1,-1-1 0,1-1 1,-2 2-1,2-2 0,-2 2 0,2-2 1,-1 1-1,0 0 0,0 0 0,-1 0 1,1-1-1,0 1 0,0-1 0,-1 1 1,0 0-1,1-1 0,-1 0 1,1 1-1,-1 0 0,0-1 0,0 0 1,0 1-1,0-1 0,0 0-9,1-4 58,0 0-52,0-1-1,0 0 1,1 1-1,-1 0 1,1 0-1,0 0 1,1-1-1,0 1 1,0 0-1,1 1 1,-1-1-1,1 1 1,0-1-1,0 1 1,2 0-1,-2 1 1,1-1 0,1 1-1,-1 0 1,1-1-1,-1 2 1,1 0-1,1 0 1,-2 0-1,2 0 1,-1 1-1,1 0 1,0 0-1,1 0-5,-6 4 8,1-1 0,-1 0 0,0 1 0,0 0 0,0-1 0,0 0 0,0 2 0,0-1 1,-1 0-1,1 0 0,-1 0 0,1 0 0,-1 0 0,0 0 0,0 1 0,1-1 0,-2 0 0,1 1 0,0-1 0,-1 0 0,1 1 0,-1 0 0,0-1 0,0 1 0,0-1 0,0 0 0,0 1 0,-1 0 0,1-1-8,0 4 88,13 105-1199,-15-111-725,-4 0-1634</inkml:trace>
  <inkml:trace contextRef="#ctx0" brushRef="#br0" timeOffset="15">6443 402 3780,'0'0'149,"0"0"65,0 0 383,0 0 28,0 0 229,0-4 310,2-2-961,-1-1 1,1 1-1,0 0 0,1 0 1,-1 0-1,1-1 0,0 2 1,1-1-1,0 0 1,-1 1-1,5-4-203,8-14 368,1-2-184,1 0-1,0 1 0,2 1 1,1 1-1,1 0 1,1 2-1,1 0 0,1 1 1,0 2-1,2 1 1,-1 1-1,3 0 0,-1 2 1,1 2-184,-27 10 6,1 0-4,0-1 0,-1 0 0,1 1 1,1 0-1,-1 0 0,0 0 0,0 0 0,0 1 0,1-1 0,-1 1 1,0 0-1,1 0 0,-1 0 0,0 0 0,0 1 0,1-1 0,-1 0 1,0 1-1,0 0 0,1 0 0,-1 0 0,0 1 0,0-1 0,-1 1 1,1 0-1,0-1 0,2 2-2,2 12 28,-1-1 0,-1 0 0,0 1 1,-1 0-1,-1 0 0,0 0 0,-1 0 0,-1 1 0,-1-1 0,0 0 1,-2 11-29,2-8 21,0-9-18,2 14 17,-2-1 0,0 0 0,-2 0 0,-1 0 0,0-1 0,-2 1 0,0-1 0,-2 1 0,0-2 0,-6 10-20,-42 62 104,38-67-72,0 0-1,2 2 1,1 0-1,1 0 1,2 2 0,1-1-1,-6 29-31,8 63 0,8-116 0,0 0-1,0 0 0,0 0 0,0 0 0,0 0 0,1 0 0,0 0 0,0 0 0,0 0 0,0-1 0,1 2 0,-1-2 0,2 1 1,-1 0-1,0-1 0,0 0 0,0 1 0,1-1 0,0 0 0,0 0 0,0 0 0,0-1 0,0 1 0,1-1 0,-1 1 0,1-1 1,0 0-1,-1-1 0,4 2 1,6 2 62,0-1 0,0-1 0,0 0 1,0-1-1,1 0 0,0-1 0,0 0 1,-1-1-1,9-2-62,3 2 96,-7-2-46,0 0 0,-1-1-1,0-1 1,0-1-1,0 0 1,-1-1 0,0-1-1,0-1 1,0 1 0,9-8-50,15-6 43,61-31 37,-74 51 197,-27-19-570,-2 16 278,1 0 1,-2 1 0,1-1 0,0 1 0,-1 0 0,0 0 0,1-1 0,-1 2 0,0-1 0,0 0 0,-1 0-1,1 1 1,0 0 0,-1 0 0,0 0 0,0 0 0,1 1 0,-2-1 0,2 1 0,-2 0 0,2 0-1,-2 0 1,1 1 0,0-1 0,-1 1 0,1 0 0,0 0 0,0 0 0,0 1 0,-3-1 14,-13-1-4,-15-4-18,35 5-74,0 0 11,0 0-27,23-4-113,200 6 418,-215-1-203,-7-2 20,1 1 0,-1 0 1,1-1-1,-1 1 1,1 0-1,0 0 0,-1 0 1,0 0-1,1 1 1,-1-1-1,1 0 0,-1 1 1,1-1-1,-1 0 1,1 1-1,-1 0 0,0-1 1,0 1-1,1 0 1,-1-1-1,0 2 0,0-1 1,0-1-1,0 2 1,0-2-1,1 2 0,-2-1 1,1 0-1,0 0 1,-1 0-1,1 1 0,0-1 1,0 0-1,-1 0 1,0 1-1,1-1 0,-1 0 1,1 1-1,-1 0 1,0-1-1,0 1-10,-2 3 35,2 1 0,-3-1 0,2 0 0,-1 0 0,-1 1-1,1-1 1,-1-1 0,0 1 0,-1 0 0,1-1 0,-1 0 0,-2 3-35,-7 10 72,-49 88 296,62-121-3661,0-3-300</inkml:trace>
  <inkml:trace contextRef="#ctx0" brushRef="#br0" timeOffset="16">2402 90 993,'0'0'1228,"0"0"197,0 0 123,0 0-112,0 0-165,-6 1 3261,-8 2-4448,-1 1 1,1 1-1,-1 1 0,2-1 1,-1 2-1,0 0 1,1 0-1,1 2 0,0 0 1,0 0-1,1 0 0,0 1 1,0 1-1,1 0 0,0 0 1,2 1-1,-1 0 0,2 1 1,0 0-1,-1 1-84,0 1 3,1 0 0,1 0 0,1 1 0,0 0 1,1 0-1,1 0 0,0 1 0,2-1 0,-1 1 0,2-1 0,1 1 0,1 9-3,-1-22-7,0-1 0,0 0 0,1 0 0,-2 0 0,2 0 0,0 0 0,-1-1 0,2 1 0,-1 0 0,0 0 0,0-1 0,0 0 0,0 1 0,1-1 0,0 0 0,-1 0 0,1 0 0,1 0 0,-1-1 0,0 1 0,-1 0 0,2-2 0,-1 2 0,1-2 0,2 2 7,89 9-102,-87-11 100,0 0 37,-1 1-1,1-1 1,-1-1 0,0 1-1,1-1 1,-1 0 0,1-1-1,-1 1 1,1-1-1,-2-1 1,1 0 0,1 1-1,-2-2 1,1 1 0,0-1-35,29-35-688,-25 5-5255,-7 16-671</inkml:trace>
  <inkml:trace contextRef="#ctx0" brushRef="#br0" timeOffset="17">2000 317 384,'0'0'705,"0"0"608,0 0 33,0 0-546,0 0 97,0 0-96,180-46-257,-149 35-223,-5-2 31,5 4-160,-13-2-192,-2 9 0,-6-3-32,-7 3-769,-3 2-1024,0 0-802</inkml:trace>
  <inkml:trace contextRef="#ctx0" brushRef="#br0" timeOffset="18">1964 487 160,'0'0'1409,"0"0"-768,0 0-257,0 0 257,0 0 160,0 0 128,70-7 128,-47 0-32,5-1-289,3-4-447,3 1-225,-1-4 32,0 0-96,-5 1 0,-9 8-96,-9 1-545,-10 3-1409,0 2-1890</inkml:trace>
  <inkml:trace contextRef="#ctx0" brushRef="#br0" timeOffset="19">263 1423 352,'0'-15'4565,"0"17"-348,0 61-3684,0-35-5374,0-22 1584</inkml:trace>
  <inkml:trace contextRef="#ctx0" brushRef="#br0" timeOffset="20">232 1694 1089,'0'0'833,"0"0"-641,0 0 320,0 0-127,0 0-1,0 0 193,0 82-225,0-69 32,0-4-31,0-3-193,0-1-96,0-3-32,0-2-32,0 0-160,0 2-417,-2 2-1569</inkml:trace>
  <inkml:trace contextRef="#ctx0" brushRef="#br0" timeOffset="21">5871 1281 2562,'0'0'801,"0"0"192,0 0-384,0 0-161,0 0 193,0 0 95,-2 59-95,2-50-64,-3-1-289,1-1-224,-6 2-64,8-7-128,0 5-193,-3-1-575,3 1-994,-2 4-448</inkml:trace>
  <inkml:trace contextRef="#ctx0" brushRef="#br0" timeOffset="22">5804 1593 160,'0'0'801,"0"0"64,0 0 256,0 0-224,0 0-129,0 0 129,0 40-32,0-31-64,0 4-161,0-2-351,0-3-225,0 3-64,0-2 0,0-2-96,0-1-193,0 1-800,0-3-1217,0 1-1345</inkml:trace>
  <inkml:trace contextRef="#ctx0" brushRef="#br0" timeOffset="23">5732 1904 2370,'0'0'801,"0"0"352,0 0-416,0 0 192,0 0-353,0 0-255,-41 83-161,41-74-96,0-5-64,-3-2-64,3 1-161,0-3-639,0 0-1122,0 0-1057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115 160 769,'0'0'1575,"0"0"15,0 0-57,0 0-236,0 0-310,0 0-170,0 0 43,-4 14 778,-27 75-511,31-89-1218,0 0-21,0 0 32,23 0-139,-20 0 197,-1 0-1,1 0 1,-1 0-1,0 0 1,1-1-1,-1 1 1,0-1-1,1 0 1,-1 1 0,0-1-1,0 0 1,1-1-1,-1 1 1,0 0-1,0 0 1,0-1-1,-1 1 1,1-1-1,0 0 1,0 1 0,-1-1-1,1 0 1,-1 0-1,0 0 1,1 0-1,-1 0 1,0-1-1,0 1 1,-1 0-1,1 0 1,0-1 0,-1 1-1,1 0 1,-1-2 22,2 1 19,-1 1 0,0-1 0,0 0 0,0 0 1,0 1-1,0-1 0,0 0 0,-1 0 0,1 0 1,-1 0-1,0 0 0,0 0 0,0 0 0,0 0 1,-1 0-1,1 0 0,-1 0 0,0 0 0,0 1 1,0-1-1,0 0 0,0 0 0,0 1 0,-1-1 1,1 1-1,-1-1 0,0 1 0,0 0 0,0 0 1,0-1-1,0 1 0,0 1 0,-1-1 0,1 0 1,-1 0-1,1 1 0,-1 0 0,0-1 0,1 1 1,-1 0-1,0 0 0,0 1 0,0-1 0,0 0 0,1 1 1,-1 0-1,-1 0-19,0-1 15,1 0 1,0 0-1,-1 0 0,1 1 1,0-1-1,-1 1 0,1 0 1,-1 0-1,1 1 0,0-1 0,-1 0 1,1 1-1,0 0 0,-1 0 1,1 0-1,0 0 0,0 1 1,0-1-1,0 1 0,0 0 1,0 0-1,0 0 0,1 0 1,-1 0-1,1 1 0,-1-1 1,1 1-1,0-1 0,0 1 1,0 0-1,1 0 0,-1 0 1,0 0-1,1 0 0,0 0 1,0 1-1,0-1 0,0 0 1,0 3-16,1-4-6,0 0 1,0 0-1,-1 0 1,2 0-1,-1 0 1,0 0 0,0 0-1,0 0 1,1 0-1,0-1 1,-1 1-1,1 0 1,0 0-1,0 0 1,-1 0 0,1-1-1,1 1 1,-1 0-1,0-1 1,0 1-1,1-1 1,-1 1-1,1-1 1,-1 0-1,1 0 1,-1 1 0,1-1-1,0 0 1,0-1-1,0 1 1,-1 0-1,1 0 1,0-1-1,0 1 1,0-1-1,0 0 1,0 1 0,0-1-1,0 0 1,0 0-1,0 0 1,0 0-1,0-1 1,0 1-1,0-1 1,0 1 0,0-1 5,105 0-743,-105-2 683,0 0 0,0 0-1,0 0 1,0 0-1,-1-1 1,0 1 0,1-1-1,-1 1 1,0-1-1,-1 0 1,1 1-1,-1-1 1,1 0 0,-1 1-1,0-1 1,0 0-1,-1 0 1,1 1-1,-1-1 1,0 1 0,0-1-1,0 0 61,-2 2 55,0 0 0,0 0 0,0 0 0,0 0 0,-1 0 0,1 0 0,0 1 0,-1 0 0,1 0 0,-1 0 0,0 0 0,1 0 0,-1 1 0,0 0 0,1 0 0,-1 0 0,0 0 0,1 0 0,-1 1 0,0-1 0,-1 2-55,-9-2 345,13 0-326,-1 0 0,0 0 0,1 0 0,-1 0 0,0 0 0,0 0 0,1 0 0,-1 0 0,0 1 0,1-1 0,-1 1 0,1 0 0,-1-1 0,0 1 0,1 0 0,-1 0-1,1 0 1,0 0 0,-1 0 0,1 0 0,0 0 0,0 0 0,0 1 0,-1-1 0,1 0 0,1 1 0,-1-1 0,0 1 0,0-1 0,0 1 0,1-1 0,-1 1 0,1 0 0,-1-1 0,1 1 0,0 0 0,0 0-1,0-1 1,-1 1 0,2 1-19,-2 67-401,1-56-2732,18-91 3027,-18-55-161,0 132 171,0 0-43,0 0-21,0 0 181,0 0 80,0 0 44,21-42 25,-21 77-90,-7 84 219,-7-40-16,-12-78-470,7-1 75,22 0-224,16 0 192,-14 2 126,0-2 0,1 1-1,-1 0 1,0-1 0,0 0 0,1 0 0,-1-1 0,0 1 0,0-1 0,0 0 0,1 0 0,-1-1 0,0 0 0,-1 0 0,1 0 0,0 0 0,0-1 0,-1 0 0,0 0 0,1 0 0,-1 0 0,0-1 0,-1 1 0,1-1 0,-1 0 0,1 0 0,-1-1 0,-1 1 0,3-4 18,16-49-657,-21 56 705,0 1 16,0 0 43,0 0 96,0 0 90,0 0-116,-72 77 218,56-55-619,9-6-3412,6-12 326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6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4 88 416,'0'0'1100,"0"0"-128,0 0 234,0 0-90,0 0 69,0 4 3095,3 25-3328,-3-26-940,0 0-1,0 1 1,0-1 0,0 0 0,1 0 0,-1 1 0,1-1 0,0 0 0,0 0 0,0 0 0,0 0 0,1 0 0,-1 0 0,1 0 0,0 0 0,0-1-1,0 1 1,0 0 0,0-1 0,1 0 0,-1 0 0,1 1 0,-1-1 0,1-1 0,0 1 0,0 0 0,0-1 0,0 1 0,0-1 0,0 0 0,0 0-1,0 0 1,0-1 0,1 1-12,0 0-51,1-1 1,-1 0-1,1 0 0,-1 0 0,1 0 0,-1-1 0,0 0 0,1 0 0,-1 0 0,0 0 1,1-1-1,-1 0 0,0 1 0,0-2 0,0 1 0,-1 0 0,1-1 0,0 1 0,-1-1 0,0 0 1,0 0-1,0-1 0,0 1 0,0-1 0,0 1 0,-1-1 0,0 0 0,0 0 0,0 0 1,1-2 50,-4-43 373,-6 48-356,1 1 0,-1 0 0,1 0 0,-1 0 0,1 1 0,-1 0 0,1 0 0,-1 1 0,1 0 0,0 0 0,-1 0 0,1 1 0,0 0 0,1 0 0,-1 0 0,0 1 0,-2 3-17,-59 65 272,101-68-1297,-30-6 1035,1 0 0,-1 0 0,1 0-1,-1-1 1,0 0 0,0 0 0,0 0 0,0 0 0,0 0 0,-1-1 0,0 0 0,1 0 0,-2 0 0,1 0 0,0 0-1,-1 0 1,1-1 0,-1 1 0,-1-1 0,1 0 0,0-3-10,4-3 27,-1-33 298,-5 42-202,-17 2 86,15-1-192,0 0 1,0 0-1,0 1 1,0-1-1,0 1 1,0 0-1,0 0 1,0-1-1,-1 1 1,1 0-1,0 1 1,0-1-1,0 0 1,0 1-1,0-1 1,0 1-1,0-1 1,0 1-1,0 0 1,0 0-1,0 0 1,0 0-1,1 0 1,-1 1-1,0-1 1,1 1-1,-1-1 1,1 1-1,-1-1 1,1 1-1,0 0 1,-1-1-1,1 1 1,0 0-1,0 0 1,1 0-1,-1 0 1,0 0-1,1 0 1,-1 0-1,1 0 1,-1 0-1,1 2-17,0-3-21,0 1 0,0 0 0,0-1 0,1 1 0,-1-1-1,0 1 1,1 0 0,-1-1 0,1 1 0,-1-1 0,1 1 0,0-1 0,0 0 0,-1 1 0,1-1 0,0 0-1,0 0 1,0 1 0,1-1 0,-1 0 0,0 0 0,0 0 0,1 0 0,-1 0 0,0-1 0,1 1 0,-1 0-1,1-1 1,-1 1 0,1-1 0,-1 1 0,1-1 0,0 0 0,-1 1 0,1-1 0,-1 0 0,1 0-1,0 0 1,-1 0 0,1-1 0,0 1 21,24 6-1121,-26-5 812,0-1 170,0-3 32,-11-81 619,-9 26 668,19 228-977,2-169-284,-1 1-1,0-1 1,0 0 0,1 1-1,-1-1 1,1 0 0,-1 1-1,1-1 1,0 0-1,0 0 1,-1 1 0,1-1-1,0 0 1,0 0 0,0 0-1,0 0 1,0 0-1,0 0 1,0-1 0,1 1-1,-1 0 1,0 0 0,0-1-1,1 1 1,-1-1 0,0 1-1,1-1 1,-1 0-1,0 1 1,1-1 0,-1 0-1,1 0 1,-1 0 0,0 0-1,1 0 1,-1 0-1,1-1 1,-1 1 0,0 0-1,1-1 1,-1 1 0,1-1 81,6 1-1873,6 0-2056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7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140 157 929,'0'0'1270,"0"0"-74,0 0-155,0 0-101,0 0-33,-19-4 2334,17 4-3213,1 0 1,-1 0 0,0 0-1,0 1 1,0-1-1,0 0 1,0 1 0,1-1-1,-1 1 1,0 0 0,0-1-1,1 1 1,-1 0 0,0 0-1,1 0 1,-1 0-1,1 1 1,-1-1 0,1 0-1,0 1 1,0-1 0,-1 1-1,1-1 1,0 1 0,0-1-1,0 1 1,1 0-1,-1-1 1,0 1 0,1 0-1,-1 0 1,1 0 0,-1 1-29,68-2-2568,-63-7 2592,0-1 0,-1 0 1,0 1-1,0-1 1,0 0-1,-1 0 0,0-1 1,-1 1-1,1 0 0,-2-1 1,1 1-1,-1-1 0,0 1 1,0-1-1,-2-5-24,2-1 334,-29 13 584,25 4-901,-1 0 0,1 0 0,0 0 1,0 1-1,0-1 0,0 1 0,1 0 0,-1 0 0,1 1 0,0-1 0,0 0 0,1 1 0,-1 0 0,1 0 0,0 0 0,1 0 0,-1 0 0,1 0 0,0 0 0,0 0 0,0 1 0,1-1 0,0 0 0,0 1 0,0-1 0,1 4-17,0-8-45,0 0 0,0 0 0,0 0 0,1 0-1,-1 0 1,0 0 0,0 0 0,1 0 0,-1-1-1,0 1 1,1 0 0,-1-1 0,1 1 0,-1-1-1,1 1 1,-1-1 0,1 0 0,-1 0 0,1 0-1,0 0 1,-1 0 0,1 0 0,-1 0 0,1 0-1,-1-1 1,1 1 0,-1 0 0,1-1 0,-1 0-1,1 1 1,-1-1 0,0 0 0,1 1 0,-1-1 0,0 0-1,0 0 1,0 0 0,1 0 0,-1-1 0,0 1-1,0 0 1,0 0 0,-1 0 0,1-1 0,0 0 45,4-4-44,-1-1 0,0 0 0,0-1 0,0 1 1,-1-1-1,0 1 0,-1-1 0,0 0 1,0 0-1,0 0 0,-1 0 0,-1 0 0,1-1 1,-1 1-1,-1-1 44,2 7 53,-1 0 0,0 1 0,1-1 1,-1 0-1,0 0 0,0 1 0,0-1 0,-1 0 0,1 0 0,0 1 1,0-1-1,-1 0 0,0 1 0,1-1 0,-1 1 0,0-1 1,1 0-1,-1 1 0,0 0 0,0-1 0,0 1 0,0-1 1,-1 1-1,1 0 0,0 0 0,-1 0 0,1 0 0,0 0 1,-1 0-1,1 0 0,-1 0 0,0 1 0,1-1 0,-1 0 1,1 1-1,-1-1 0,0 1 0,0 0 0,1 0 0,-1-1 0,0 1 1,1 0-1,-1 1 0,0-1 0,0 0 0,1 0 0,-1 1 1,-1 0-54,-58 70 309,28 39-378,33-110 45,0 0 1,0-1 0,1 1-1,-1-1 1,0 1 0,0-1-1,0 1 1,0-1-1,0 1 1,0-1 0,0 1-1,0 0 1,0-1-1,0 1 1,0-1 0,0 1-1,0-1 1,-1 1 0,1-1-1,0 1 1,0 0-1,0-1 1,-1 1 0,1-1-1,0 1 1,0 0-1,-1-1 1,1 1 0,0 0-1,-1-1 1,1 1 0,0 0-1,-1 0 1,1-1-1,-1 1 1,1 0 0,0 0-1,-1-1 1,1 1-1,-1 0 1,1 0 0,-1 0-1,1 0 1,-1 0 0,1 0-1,-1 0 1,1 0-1,0 0 1,-1 0 0,1 0-1,-1 0 1,1 0 0,-1 0-1,1 0 1,-1 1-1,1-1 1,0 0 0,-1 0-1,1 0 1,-1 1-1,1-1 1,0 0 0,-1 1-1,1-1 1,0 0 0,-1 1-1,1-1 1,0 0-1,0 1 1,-1-1 23,-9-14 457,14 29-462,80 45 31,-83-59-38,0 0-1,0 0 1,1 0-1,-1 0 0,0 0 1,0 0-1,1 0 1,-1 0-1,0-1 0,1 1 1,-1-1-1,1 1 1,-1-1-1,1 0 0,-1 1 1,1-1-1,-1 0 1,1 0-1,-1 0 0,1 0 1,-1 0-1,1 0 1,-1 0-1,1-1 0,-1 1 1,1-1-1,-1 1 1,0-1-1,1 1 0,-1-1 1,1 0-1,-1 0 1,0 1-1,0-1 0,0 0 1,1 0-1,-1 0 1,0-1-1,0 1 0,0 0 1,0 0-1,-1 0 1,1-1-1,0 1 1,-1 0-1,1-1 0,0 1 1,-1-1-1,0 1 1,1-1 11,-1-104 28,0 105 0,0 1 16,0 0 31,-24 46-1825,23-44-1452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454 173 2530,'0'0'1073,"0"0"283,0 0-85,0 0-139,0 0-187,-11 2 1948,11 90-613,0 237-1325,0-329-1040,0 0-161,0 0-154,0 2-178,0-1-584,0-1-3798,0 0 1255</inkml:trace>
  <inkml:trace contextRef="#ctx0" brushRef="#br0" timeOffset="1">194 426 1345,'0'0'1356,"0"0"-726,0 0-224,0 0-129,0 0 161,6 1 160,10 2-329,0 0 0,1-2 1,-1 0-1,0-1 0,1 0 0,-1-2 0,1 0 0,-1 0 0,0-2 1,0 0-1,-1-1 0,9-3-269,114-5-1522,-73 9 1821,-64 4-192,-1 0-37,0 0-76,0 0-426,0-1-1581,0-1-2386</inkml:trace>
  <inkml:trace contextRef="#ctx0" brushRef="#br0" timeOffset="2">629 9 2178,'0'0'1041,"0"0"198,0 0-12,0 0-351,0 0-220,-14 0 28,-118-7 2369,-42 5-837,161 5-2120,-1 1-1,1 0 1,-1 1 0,2 1-1,-1 0 1,0 0 0,1 1 0,1 1-1,-1 0 1,1 1 0,0 0 0,1 1-1,0 0 1,1 0 0,-7 10-96,-48 83-32,14 78-64,53-14-182,2-156 246,0 0 0,0 0 0,1-1 0,0 0 0,0 0 0,2-1 0,-1 1 0,1-2 0,0 1 0,1-1 0,5 4 32,81 31-266,-48-28 142,8 8 119,55 5-6,109-27-384,-120-34 278,-25-22 95,-13 4-133,-23 3 177,-32 41-22,0-1 0,-1 0-1,1 0 1,-1 0 0,-1 0 0,0-1 0,0 0 0,0 0 0,-1 0 0,-1-1 0,2-8 0,10-26 75,-10-95 54,-43 62 36,-51-1 620,86 74-786,-1 1 0,1 0 0,-1 0 1,0 0-1,0 1 0,0 0 0,-1 0 1,1 0-1,0 0 0,-1 1 0,1 0 0,-1 0 1,0 0-1,1 1 0,-1 0 0,-3 0 1,-17-3-430,-81-15-4113,41 5-1580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2:10.77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51:13.37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0 1550 352,'0'0'3171,"0"0"-1788,0 0 10,0 0-160,0 0-480,2-5 5376,82 36-2043,-51-14-3400,2-1-488,1-1 0,0-3 0,1-1 1,-1-2-1,2 0 0,-1-2 0,2-2 0,-1-2 0,16 0-198,-21-3 11,-19 1-2,-1-1 0,1 0 0,-1-1 0,1 1 0,-1-2-1,1-1 1,-1 1 0,0-2 0,9-3-9,27-16 108,-1-2 1,-2-2 0,39-30-109,-43 20 14,-3-1 1,-1-2 0,-3-1 0,-1-3 0,-3 0 0,-1-1-1,-3-2 1,-2-1 0,3-11-15,23-55 12,-6 0-1,-5-3 1,13-77-12,53-153-88,-72 241 109,-32 82-53,-2 23-5,0 1-43,0 0 15,0 0 28,0 0 0,-58-1-1239,49 3 1270,1 1 0,0 1 1,0-1-1,0 1 0,0 0 1,1 1-1,0 0 0,0 0 1,0 0-1,0 1 0,2 0 1,-2 0 5,-22 19-23,-31 33-14,32-49-1,-17 9-159,45-18 122,0 0-96,14 0-250,-1-4 395,1 0 0,-1 0 1,0-1-1,-1-1 0,1 0 1,-2-1-1,1 0 1,0-1-1,-2 1 0,1-2 1,-1 0-1,0 0 0,-1-1 1,0 0-1,5-8 26,23-17-91,-22 24 47,0-14-45,-5-12-173,20 29 754,-28 9-464,2 1 0,-1-2 1,0 2-1,0 0 1,0-1-1,-1 2 1,2-1-1,-2 0 1,0 0-1,1 0 1,0 1-1,-1-1 0,-1 1 1,2-1-1,-1 2 1,0-2-1,-1 2 1,0-2-1,0 2 1,1-1-1,-1-1 1,0 2-1,-1-1 1,1 0-1,-1 1 0,1-1 1,-1 3-29,10 28 48,18-3 160,5 19 118,-6-15-107,-12-30 261,-8-1-961,-5 14-7869,-2-13 6894,0 12-6258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27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591 1 352,'0'0'2595,"0"0"-1426,0 0 37,0 0-4,0 0-103,3 27-127,-2-3-735,2 0 52,-1-1 0,-1 1-1,-2-1 1,-1 1 0,-1-1 0,-5 23-289,-31 93 3240,-57 130-3240,93-263-32,3-6-182,0 0-266,3-65-652,61-218 1260,-3 112-5,-22 102 705,-26 127 1152,13 95-1289,-18-87-253,3 0-1,4-1 0,2 0 0,22 50-437,-13-68-128,-26-46-198,0-1-128,0 0-133,-32-50-8664,4 27 3448</inkml:trace>
  <inkml:trace contextRef="#ctx0" brushRef="#br0" timeOffset="1">1 591 993,'0'0'1137,"0"0"11,0 0-267,0 0-203,0 0 453,23-1 193,178-23 1628,152-48 1175,-50 20-3390,-315 51-8355,-7 1 3876</inkml:trace>
  <inkml:trace contextRef="#ctx0" brushRef="#br0" timeOffset="2">1052 216 416,'0'0'1645,"0"0"223,0 0-240,0 0-197,0 0-294,5-4 2605,6 45-3041,0-1 0,-3 1 0,-1 0 0,-3 1 0,-1 0 0,-2 0 0,-2 6-701,2 22 325,4 67-170,-5-137-207,0 0 0,1 0 0,-1 0-1,0 0 1,1 0 0,-1 0 0,0 0 0,1 0 0,-1 0 0,0 0 0,1 0 0,-1 0 0,1 0 0,-1 0 0,0 0 0,1 0 0,-1 0 0,0 0 0,0 0 0,0 0 0,1 0 0,-1 0 0,0 0-1,1 0 1,-1 0 0,0 0 0,1 0 0,-1 0 0,0 1 0,0-1 0,1 0 0,-1 0 0,0 1 0,0-1 0,1 0 0,-1 0 0,0 1 0,0-1 0,0 0 0,1 1 52,-5-113-6593,-12 74 2242</inkml:trace>
  <inkml:trace contextRef="#ctx0" brushRef="#br0" timeOffset="3">818 232 1121,'0'0'1441,"0"0"-69,0 0-309,0 0-108,0 0 273,24-12-171,158-67 545,-148 71-1256,-2 1-1,3 2 1,-1 1 0,-1 2 0,18 1-346,-47 1-5,1 0-1,-2 1 0,2 0 0,-2 0 1,2 0-1,-2 0 0,1 1 0,0 0 1,0 0-1,-1-1 0,1 1 0,-1 1 1,0-1-1,0 0 0,0 1 0,1 0 1,-2-1-1,1 2 0,0-1 0,-1 0 1,0 0-1,1 1 0,-2-1 0,1 1 1,0-1-1,-1 1 0,1 0 0,-1-1 1,-1 2-1,1-2 0,0 1 0,-1 1 1,1 0 5,0 3 2,0 1 0,0-1 1,-1 1-1,0-1 0,-1 0 0,0 1 1,0 0-1,-1-2 0,0 2 1,-1-1-1,0 0 0,1 0 1,-2 0-1,0-1 0,-3 6-2,-5 1 12,0-1-1,-1 0 0,0-1 1,-1-1-1,0 0 0,0-1 0,-2 0 1,1-1-1,-1 0 0,0-2 0,-1 0 1,0-1-1,-1 0 0,1-1 1,0-1-1,-2-1 0,1-1 0,-9 1-11,24-3-736,21-13-4197,9 1 1100</inkml:trace>
  <inkml:trace contextRef="#ctx0" brushRef="#br0" timeOffset="4">1485 265 1698,'0'0'1329,"0"0"358,0 0-299,0 0-283,0 0-86,0 0-138,0 6-27,38 298 2632,-20-147-2589,-18-151-875,0-5-92,0-1-133,0 0-229,0-53-4506,0 24 667</inkml:trace>
  <inkml:trace contextRef="#ctx0" brushRef="#br0" timeOffset="5">1361 243 1217,'0'0'1543,"0"0"-38,0 0-255,0 0-225,0 0-182,12-9 241,95-53 640,-72 51-1482,-1 0-1,2 3 1,0 1 0,-1 2 0,2 0-1,-1 3 1,34 2-242,-67 2-2,1-1 0,0 1 0,-1 1 0,1-2 0,-1 2-1,1-1 1,-2 1 0,2 0 0,-1 0 0,-1 0 0,1 0 0,0 0-1,-2 0 1,2 1 0,-1-1 0,0 0 0,-1 2 0,0-2 0,1 1 0,-1 0-1,0-1 1,0 2 0,0-1 0,-1-1 0,0 2 0,0-2 0,0 1-1,0 1 1,0-2 0,-1 1 0,1 1 0,-2-2 0,1 1 0,0 0-1,-2 2 4,-1 8 40,-1 1 0,-2 0 1,1-2-1,-1 1 1,-1-1-1,0 1 1,-1-1-1,0-1 1,-1 0-1,-1-1 1,0 0-1,-1-1 1,1 0-1,-13 8-41,20-16 7,-3 7 7,-2-2 0,1 0 0,0 0 0,-1-1 0,-1 0 1,1 0-1,-1-1 0,0 1 0,0-2 0,-1 0 0,1 0 0,-1-1 0,0 0 1,0-2-1,-1 1 0,2 0 0,-3-1-14,12-1-416,1 0-487,0 0-1163,1 0-1622,7 0-1715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281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54 97 641,'0'0'181,"0"0"289,0 0 277,0 0-74,0 0 528,-13 0 123,-28 0 325,79 0 1741,472-47 1031,552-1-1603,-1018 47-2359,-43 1-117,-6 0 32,-38-1-628,-71 2-2095,37 1-4332,45-1 894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5.31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0 558 3972,'0'0'5562,"0"0"-2748,0 0-519,0 0-896,0 0-299,9-20-161,69-144 252,116-179 512,-191 335-1726,7-15 121,-4 29-569,-6 920 1822,0-924-1137,0-2 63,0-4-37,-17-33-1604,3 13-3315,5-1-4892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7.674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131 183 2626,'0'0'3166,"0"0"-486,0 0-998,0 0-636,0 0-272,0 0-53,0 0 26,0-26 3513,0 21-4227,0 1 0,1-1 0,-1 1 0,1-1 0,0 1 0,0 0 0,0-1 0,0 1 0,1 0 0,0 0 0,0 0 0,0 0 0,0 0 0,1 0 0,-1 0 0,1 1 0,0-1 0,0 1 0,0 0 0,1 0 0,-1 0 0,4-2-33,-4 3 7,4-4 15,1-1-1,-1 2 1,2-1-1,-1 1 1,0 0 0,1 1-1,0 0 1,0 0 0,0 1-1,1 0 1,-1 1-1,1 0 1,0 0 0,4 0-22,7 2-33,-17-1 25,0 0 0,-1 1 0,1-1 0,0 1 1,-1 0-1,1 0 0,0 1 0,0-1 0,-1 1 0,1-1 1,-1 1-1,1 0 0,0 1 0,-1-1 0,0 1 0,1-1 1,-1 1-1,0 0 0,0 0 0,0 1 0,2 1 8,-2 3-27,0 0-1,0 1 1,-1-1 0,0 1-1,0 0 1,-1-1 0,0 1-1,0 0 1,-1 0 0,0 0-1,0 0 1,-1 0-1,-1 6 28,1 20-55,-37 66 187,9-43-66,20-39-4,0 0 1,-1-1-1,0 0 0,-2 0 1,0-1-1,-1-1 1,-8 8-63,0 2 161,-140 198 1205,87-88-1257,62-106-79,19-23 311,17-27-350,-17 16 29,10-10-60,-13 11 28,0-1 1,0 1-1,0 0 1,1 1-1,0-1 1,0 1-1,0-1 1,0 1-1,0 1 0,0-1 1,1 1-1,0 0 1,-1 0-1,1 1 1,0-1-1,0 1 1,0 1-1,-1-1 0,1 1 1,0 0-1,6 1 12,19 43-256,-29-40 252,1 0 0,0-1 0,0 1 0,0 0-1,0-1 1,1 0 0,-1 0 0,1 0 0,0 0 0,-1-1-1,1 1 1,1-1 0,-1 0 0,0 0 0,0 0 0,1-1 0,-1 1-1,1-1 1,0 0 0,-1-1 0,1 1 0,0-1 0,-1 0-1,1 0 1,0 0 0,-1-1 0,2 0 4,50-14-906,-28-12-7172,-26 18-1884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9.27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225 69 2306,'0'0'454,"0"0"-32,0 0-97,0 0 524,0 0 758,0 0 683,-2 1 704,-5 3-2037,7-3 4637,63-39-4654,-31 28-990,0 3 0,0 0 0,1 2 0,0 2 1,0 0-1,19 3 50,-50-1-12,-1 1 0,1 0-1,-1 0 1,1-1 0,-1 1 0,1 0 0,-1 0 0,1 0 0,-1 0 0,1 1 0,-1-1 0,1 0 0,0 1-1,-1-1 1,0 1 0,1-1 0,-1 1 0,1 0 0,-1 0 0,0 0 0,0-1 0,1 1 0,-1 0 0,0 0-1,0 1 1,0-1 0,0 0 0,0 0 0,0 0 0,0 1 0,-1-1 0,1 1 0,0-1 0,-1 0 0,1 1-1,-1-1 1,1 1 0,-1-1 0,0 1 0,0-1 0,1 1 0,-1 0 0,0-1 0,-1 1 0,1-1-1,0 1 1,0-1 0,-1 1 0,1 0 12,0 12-2,0 1 0,-1-1 0,0 0 0,-1 0 0,-1 0 0,0-1 0,-1 1 0,-1-1 0,0 0 0,0 0 0,-2 0 0,1 0 0,-1-1 0,-1-1 0,-1 1 0,-8 9 2,3-9 40,-2 0-1,1-1 0,-1 0 1,-1-2-1,0 0 1,0 0-1,-1-2 1,1 0-1,-2-1 0,1-1 1,-1-1-1,0 0 1,-12 0-40,221-7 918,-185 3-934,1 1 0,0 0 0,0 0 0,0 0 0,0 1 1,-1 0-1,1 0 0,-1 0 0,1 1 0,-1 0 0,0 0 0,0 0 0,0 0 0,-1 1 1,1 0-1,-1 0 0,0 0 0,0 1 0,0-1 0,0 1 0,-1 0 0,0 0 0,0 0 1,0 1-1,-1-1 0,1 1 16,3 10-43,0 0 0,-1 0-1,0 1 1,-1-1 0,-1 1 0,-1 0 0,-1 0 0,0 13 43,-1-17-1,1-5 7,0 0 1,-1-1 0,-1 1-1,1 0 1,-1-1 0,-1 1-1,1 0 1,-1-1 0,0 0-1,-1 1 1,0-1 0,0 0-1,-4 6-6,-2-1 103,-1 0 1,0-1-1,0-1 0,-1 0 0,0 0 0,-1-1 1,0 0-1,-1-1 0,0-1 0,0 0 1,0 0-1,-1-2 0,0 1 0,0-2 0,0 0 1,-1 0-1,1-2 0,-1 0 0,0 0 0,0-2 1,0 0-104,-2 1 160,10-1-105,-1 1 1,1-1 0,-1 0-1,1-1 1,-1 0 0,1 0-1,-1 0 1,1-1 0,0 0-1,0-1 1,0 1 0,0-1 0,0-1-1,-2-1-55,-24-22-21,-14-10-347,8 26-2948,10 10-3896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41.88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109 205 1505,'0'0'2606,"0"0"-861,0 0-843,0 0-587,0 0 160,-10 1 294,8-1-821,-2 0 229,0-1 1,1 1-1,-1 0 1,0 1 0,0-1-1,0 1 1,1-1-1,-1 1 1,0 0 0,1 1-1,-1-1 1,1 1 0,-1-1-1,1 1 1,0 0-1,0 0 1,0 0 0,0 1-1,0-1 1,0 1-1,0 0 1,1-1 0,0 1-1,-1 1 1,1-1 0,0 0-1,0 0 1,1 1-1,-1-1-177,-2 10 253,4-14-256,0 1-1,1 0 0,-1-1 1,1 1-1,-1 0 0,1-1 1,-1 1-1,1 0 0,-1-1 0,1 1 1,-1 0-1,1 0 0,-1 0 1,1 0-1,0 0 0,-1-1 1,1 1-1,-1 0 0,1 0 1,-1 0-1,1 0 0,-1 1 0,1-1 1,0 0-1,-1 0 0,1 0 1,-1 0-1,1 0 0,-1 1 1,1-1-1,-1 0 0,1 1 1,-1-1-1,1 0 0,-1 1 0,1-1 1,-1 0-1,0 1 0,1-1 1,-1 1-1,0-1 0,1 1 1,-1-1-1,0 1 0,1-1 1,-1 1-1,0-1 0,0 1 1,0-1-1,0 1 0,0-1 0,1 1 1,-1 0-1,0-1 0,0 1 1,0-1-1,0 1 0,-1-1 1,1 1-1,0 0 0,0-1 1,0 1-1,0-1 0,0 1 0,-1-1 1,1 1-1,0-1 0,-1 1 1,1-1-1,0 1 4,148-13 1062,-146 11-1062,0 0-1,-1 1 1,1 0-1,0-1 0,0 1 1,-1 0-1,1 0 0,0 0 1,0 0-1,-1 0 1,1 0-1,0 1 0,0-1 1,-1 1-1,1-1 1,0 1-1,0-1 0,-1 1 1,1 0-1,-1 0 1,1 0-1,-1 0 0,1 0 1,-1 0-1,0 0 0,1 1 1,-1-1-1,0 0 1,0 1-1,0-1 0,0 1 1,0-1-1,0 1 1,-1 0-1,2 1 1,8 102-352,-11-101 431,-1 1 1,0-1-1,0 0 1,-1 0-1,1 0 1,-1 0 0,0 0-1,0-1 1,0 1-1,-1-1 1,1 0-1,-1 0 1,0 0-1,0 0 1,0-1-1,0 1 1,0-1 0,0 0-1,-1 0 1,1-1-1,-1 1 1,1-1-1,-1 0 1,0 0-1,1-1 1,-1 1 0,0-1-1,1 0 1,-1-1-1,0 1 1,0-1-1,1 0 1,-1 0-1,1 0 1,-5-2-80,-13 3 536,25-4-4202,13-11 1225,-2 8-895,3 1-1853</inkml:trace>
  <inkml:trace contextRef="#ctx0" brushRef="#br0" timeOffset="490.449">415 0 320,'0'0'2200,"0"0"207,0 0-453,0 0-192,0 0-230,-1 16-358,-5 123 1464,-12 122 447,11-183-2151,17-95-261,-6-18-573,-4 19-3118,0 11 1142,0 4-3457</inkml:trace>
  <inkml:trace contextRef="#ctx0" brushRef="#br0" timeOffset="938.449">248 331 897,'0'0'1244,"0"0"-43,0 0-16,0 0 336,0 0 321,12 0 27,204-14 1851,-175 8-3698,-40 6-134,-1 0-182,0 0-165,-6 1-3886,5 2 1179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3:05.58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1 257 1153,'0'0'881,"0"0"26,0 0-170,0 0-123,0 0 283,0 0 256,0 0-208,0 0-187,0 0-283,0 0-171,0 0 81,0 0 239,0 0 188,0 0 69,0 0-17,0 0-47,0 0-128,0 0-198,0 0-171,0 6 49,11 100 1600,-11-105-1883,0-1-1,0 0 75,3-49 1196,-3 42-1395,-1 3 25,1 0 1,-1 0 0,1 0-1,0 0 1,0 0-1,0 0 1,1 0-1,-1 0 1,1 1-1,0-1 1,0 0-1,0 0 1,0 1-1,1-1 1,0 0 0,0 1-1,0 0 1,0-1-1,0 1 1,0 0-1,1 0 1,0 0-1,-1 0 1,1 1-1,0-1 1,1 1-1,-1 0 1,0 0 13,65-21-897,-43 68 518,-17 80 433,-8-116 26,3-8-96,-3-1-310,0-11-6384,0-4-3412</inkml:trace>
  <inkml:trace contextRef="#ctx0" brushRef="#br0" timeOffset="7475.962">343 222 1377,'-6'-21'9290,"-9"10"-5038,-58 6-5108,50 7 1810,-5 40-895,16 22-284,56-57-490,38 33 715,-58-47 1185,-13-1-6203,-11 8-1569</inkml:trace>
  <inkml:trace contextRef="#ctx0" brushRef="#br0" timeOffset="11989.543">429 1 609,'0'0'1569,"0"0"-523,0 0-261,0 0-342,0 0 166,0 0 603,0 0 336,0 0-70,0 0-170,0 0-304,0 0-278,-2 6 3476,-5 27-4213,-23 62 667,33 23-314,-3-116-350,1 0-1,0 1 1,-1-1-1,1 0 1,0 0 0,0 0-1,0 0 1,0 0-1,0 0 1,1 0 0,-1-1-1,1 1 1,-1 0-1,1-1 1,-1 1 0,1-1-1,0 1 1,0-1 0,0 0-1,0 0 1,0 0-1,0 0 1,0 0 0,0 0-1,0-1 1,0 1-1,1-1 1,0 1 8,59 2-4847,-44-3 411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3:20.87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15 254 2883,'0'0'1772,"0"0"11,0 0-721,0 0-635,0 0-26,-2-5 181,-5-14 208,2 19 2023,5 194-37,7-203-2429,-1-75 88,-7 77-422,0-1 0,1 1 0,-1-1 0,1 1 0,1 0 0,0-1 0,0 1 1,0-1-1,1 1 0,0 0 0,0 0 0,1 0 0,0 0 0,0 0 0,1 1 0,-1-1 0,2 1-13,0 0-56,0 0 0,0 0 0,1 0 0,0 1 0,0 0 0,1 0 0,-1 0 0,1 1 1,0 0-1,0 1 0,0-1 0,1 1 0,-1 1 0,1-1 0,0 1 0,0 1 0,-1-1 0,1 1 0,4 1 56,-10 2-47,0-1-1,0 1 0,0 1 1,0-1-1,-1 0 0,1 0 0,-1 1 1,1-1-1,-1 1 0,0-1 1,0 1-1,0 0 0,0-1 0,0 1 1,-1 0-1,1 0 0,-1-1 1,0 1-1,0 0 0,0 0 1,0 0-1,0-1 0,-1 1 0,0 2 48,1 7-50,1 92-1413,-42-93-193,30-11 1550,-75 0 384,85 0-353,15 0-149,7-1 442,-14 0-176,0 0 1,0 0-1,0 1 0,0 0 0,0 0 1,0 1-1,0 0 0,-1 0 0,1 0 1,0 1-1,0 0 0,-1 0 0,1 1 1,-1 0-1,0 0 0,0 0 0,0 1 1,0 0-1,0 0 0,-1 1 0,0-1 1,3 4-43,-6-5-266,6 8 556,1-8-3624,1-3-745</inkml:trace>
  <inkml:trace contextRef="#ctx0" brushRef="#br0" timeOffset="547.305">510 254 897,'0'0'1580,"0"0"278,0 0-59,0 0-294,0 0-378,-4-3-156,-59-19 935,59 21-1896,0 1-1,-1 0 1,1 0-1,0 0 1,0 1-1,0-1 1,0 1-1,0 0 1,0 0-1,0 1 1,0-1-1,0 1 1,1 0-1,-1 0 1,0 0-1,1 0 1,0 1-1,-1-1 1,1 1-1,0 0 1,1 0 0,-1 0-1,0 0 1,1 0-1,-1 1 1,1-1-1,0 1 1,1 0-1,-1 0 1,0-1-1,1 1 1,0 0-1,0 0 1,0 0-1,1 0 1,-1 1-1,1-1-9,-1-2-32,1-1-1,0 1 1,-1-1-1,1 1 1,0 0-1,0-1 1,0 1-1,0-1 1,1 1-1,-1 0 1,0-1-1,1 1 1,-1-1-1,1 1 1,-1 0-1,1-1 1,0 0-1,-1 1 1,1-1-1,0 1 1,0-1-1,0 0 1,0 0-1,0 1 1,1-1-1,-1 0 1,0 0-1,0 0 1,1 0-1,-1-1 1,1 1-1,-1 0 1,1 0-1,-1-1 1,1 1-1,-1-1 1,1 1-1,-1-1 1,1 0-1,0 0 1,-1 0-1,1 0 1,0 0-1,-1 0 1,1 0-1,-1 0 1,1-1-1,0 1 1,-1 0-1,1-1 1,-1 0-1,1 0 33,3 1-2,97-11-1670,-50-28-2539,-46 25 1040</inkml:trace>
  <inkml:trace contextRef="#ctx0" brushRef="#br0" timeOffset="3319.267">475 1 577,'0'0'565,"0"0"124,0 0 208,0 0 165,0 0-58,0 10 4470,7 44-4820,11 159 1743,-18-189-2151,31 31 218,-30-52-469,-1-3-27,0 0-27,0 0-16,0 0-165,0 0-699,0 0-1618,0 0-3017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828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8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063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5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169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4718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4115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260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60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15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553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91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92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06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0118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94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362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22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8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8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0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45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600200"/>
            <a:ext cx="3306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28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7" r:id="rId5"/>
    <p:sldLayoutId id="2147483660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8.png"/><Relationship Id="rId18" Type="http://schemas.openxmlformats.org/officeDocument/2006/relationships/customXml" Target="../ink/ink9.xml"/><Relationship Id="rId3" Type="http://schemas.openxmlformats.org/officeDocument/2006/relationships/image" Target="../media/image30.svg"/><Relationship Id="rId21" Type="http://schemas.openxmlformats.org/officeDocument/2006/relationships/image" Target="../media/image42.png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40.png"/><Relationship Id="rId2" Type="http://schemas.openxmlformats.org/officeDocument/2006/relationships/image" Target="../media/image29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37.png"/><Relationship Id="rId5" Type="http://schemas.openxmlformats.org/officeDocument/2006/relationships/image" Target="../media/image350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customXml" Target="../ink/ink5.xml"/><Relationship Id="rId19" Type="http://schemas.openxmlformats.org/officeDocument/2006/relationships/image" Target="../media/image41.png"/><Relationship Id="rId4" Type="http://schemas.openxmlformats.org/officeDocument/2006/relationships/customXml" Target="../ink/ink1.xml"/><Relationship Id="rId9" Type="http://schemas.openxmlformats.org/officeDocument/2006/relationships/image" Target="../media/image3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4.png"/><Relationship Id="rId7" Type="http://schemas.openxmlformats.org/officeDocument/2006/relationships/image" Target="../media/image4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11" Type="http://schemas.openxmlformats.org/officeDocument/2006/relationships/image" Target="../media/image500.png"/><Relationship Id="rId5" Type="http://schemas.openxmlformats.org/officeDocument/2006/relationships/image" Target="../media/image46.png"/><Relationship Id="rId10" Type="http://schemas.openxmlformats.org/officeDocument/2006/relationships/customXml" Target="../ink/ink14.xml"/><Relationship Id="rId4" Type="http://schemas.openxmlformats.org/officeDocument/2006/relationships/image" Target="../media/image45.png"/><Relationship Id="rId9" Type="http://schemas.openxmlformats.org/officeDocument/2006/relationships/image" Target="../media/image4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60.emf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" Type="http://schemas.openxmlformats.org/officeDocument/2006/relationships/image" Target="../media/image55.emf"/><Relationship Id="rId21" Type="http://schemas.openxmlformats.org/officeDocument/2006/relationships/image" Target="../media/image64.emf"/><Relationship Id="rId7" Type="http://schemas.openxmlformats.org/officeDocument/2006/relationships/image" Target="../media/image57.emf"/><Relationship Id="rId12" Type="http://schemas.openxmlformats.org/officeDocument/2006/relationships/customXml" Target="../ink/ink20.xml"/><Relationship Id="rId17" Type="http://schemas.openxmlformats.org/officeDocument/2006/relationships/image" Target="../media/image62.emf"/><Relationship Id="rId25" Type="http://schemas.openxmlformats.org/officeDocument/2006/relationships/image" Target="../media/image66.emf"/><Relationship Id="rId33" Type="http://schemas.openxmlformats.org/officeDocument/2006/relationships/image" Target="../media/image70.emf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59.emf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5" Type="http://schemas.openxmlformats.org/officeDocument/2006/relationships/image" Target="../media/image56.emf"/><Relationship Id="rId15" Type="http://schemas.openxmlformats.org/officeDocument/2006/relationships/image" Target="../media/image61.emf"/><Relationship Id="rId23" Type="http://schemas.openxmlformats.org/officeDocument/2006/relationships/image" Target="../media/image65.emf"/><Relationship Id="rId28" Type="http://schemas.openxmlformats.org/officeDocument/2006/relationships/customXml" Target="../ink/ink28.xml"/><Relationship Id="rId10" Type="http://schemas.openxmlformats.org/officeDocument/2006/relationships/customXml" Target="../ink/ink19.xml"/><Relationship Id="rId19" Type="http://schemas.openxmlformats.org/officeDocument/2006/relationships/image" Target="../media/image63.emf"/><Relationship Id="rId31" Type="http://schemas.openxmlformats.org/officeDocument/2006/relationships/image" Target="../media/image69.emf"/><Relationship Id="rId4" Type="http://schemas.openxmlformats.org/officeDocument/2006/relationships/customXml" Target="../ink/ink16.xml"/><Relationship Id="rId9" Type="http://schemas.openxmlformats.org/officeDocument/2006/relationships/image" Target="../media/image58.emf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67.emf"/><Relationship Id="rId30" Type="http://schemas.openxmlformats.org/officeDocument/2006/relationships/customXml" Target="../ink/ink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5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72.emf"/><Relationship Id="rId4" Type="http://schemas.openxmlformats.org/officeDocument/2006/relationships/customXml" Target="../ink/ink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alkinglight.wixsite.com/ccu-group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370CCF-99AF-4B69-BCE7-32F5B847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00752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56BA27-7EC9-4D86-8A8B-137110FA7CCC}"/>
              </a:ext>
            </a:extLst>
          </p:cNvPr>
          <p:cNvCxnSpPr/>
          <p:nvPr/>
        </p:nvCxnSpPr>
        <p:spPr>
          <a:xfrm>
            <a:off x="904568" y="3429000"/>
            <a:ext cx="0" cy="46309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E2707E8-ECB0-4EDF-BF4C-205B0B961B9A}"/>
              </a:ext>
            </a:extLst>
          </p:cNvPr>
          <p:cNvSpPr/>
          <p:nvPr/>
        </p:nvSpPr>
        <p:spPr>
          <a:xfrm>
            <a:off x="796414" y="3313472"/>
            <a:ext cx="226142" cy="226142"/>
          </a:xfrm>
          <a:prstGeom prst="ellipse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2100" y="750749"/>
            <a:ext cx="6858000" cy="459900"/>
          </a:xfrm>
        </p:spPr>
        <p:txBody>
          <a:bodyPr/>
          <a:lstStyle/>
          <a:p>
            <a:r>
              <a:rPr lang="en-GB" sz="3200" dirty="0"/>
              <a:t>PLATFORM – GOING TO VALIDATE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ight Arrow 30"/>
          <p:cNvSpPr/>
          <p:nvPr/>
        </p:nvSpPr>
        <p:spPr>
          <a:xfrm rot="20558635">
            <a:off x="4922081" y="2606231"/>
            <a:ext cx="3208739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3322">
            <a:off x="4098141" y="2932367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63382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86" y="764547"/>
            <a:ext cx="6858000" cy="459900"/>
          </a:xfrm>
        </p:spPr>
        <p:txBody>
          <a:bodyPr/>
          <a:lstStyle/>
          <a:p>
            <a:r>
              <a:rPr lang="en-GB" sz="3200" dirty="0"/>
              <a:t>PLATFORM - VALIDATING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786026" y="2972479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4" name="Rectangle 33"/>
          <p:cNvSpPr/>
          <p:nvPr/>
        </p:nvSpPr>
        <p:spPr>
          <a:xfrm>
            <a:off x="8338651" y="2146840"/>
            <a:ext cx="283608" cy="20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Google Shape;575;p38"/>
          <p:cNvSpPr/>
          <p:nvPr/>
        </p:nvSpPr>
        <p:spPr>
          <a:xfrm>
            <a:off x="8310033" y="2074692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24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727" y="764547"/>
            <a:ext cx="6858000" cy="459900"/>
          </a:xfrm>
        </p:spPr>
        <p:txBody>
          <a:bodyPr/>
          <a:lstStyle/>
          <a:p>
            <a:r>
              <a:rPr lang="en-GB" sz="3200" dirty="0"/>
              <a:t>PLATFORM - VALID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Oval 36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786026" y="2972479"/>
            <a:ext cx="1336225" cy="13362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783509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990" y="763544"/>
            <a:ext cx="6858000" cy="459900"/>
          </a:xfrm>
        </p:spPr>
        <p:txBody>
          <a:bodyPr/>
          <a:lstStyle/>
          <a:p>
            <a:r>
              <a:rPr lang="en-GB" sz="3200" dirty="0"/>
              <a:t>PLATFORM – WALK FREELY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87297">
            <a:off x="5721309" y="3535164"/>
            <a:ext cx="1336225" cy="13362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4908630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INVALID TICKET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94695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75" y="737380"/>
            <a:ext cx="7906382" cy="459900"/>
          </a:xfrm>
        </p:spPr>
        <p:txBody>
          <a:bodyPr/>
          <a:lstStyle/>
          <a:p>
            <a:r>
              <a:rPr lang="en-GB" sz="3200" dirty="0"/>
              <a:t>PLATFORM – FAILS TO VALIDATE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/>
          <p:cNvSpPr/>
          <p:nvPr/>
        </p:nvSpPr>
        <p:spPr>
          <a:xfrm>
            <a:off x="8338651" y="2146840"/>
            <a:ext cx="283608" cy="20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812343" y="3019481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1" name="Google Shape;577;p38"/>
          <p:cNvSpPr/>
          <p:nvPr/>
        </p:nvSpPr>
        <p:spPr>
          <a:xfrm>
            <a:off x="8308499" y="207771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9715"/>
            <a:ext cx="6858000" cy="459900"/>
          </a:xfrm>
        </p:spPr>
        <p:txBody>
          <a:bodyPr/>
          <a:lstStyle/>
          <a:p>
            <a:r>
              <a:rPr lang="en-GB" sz="3200" dirty="0"/>
              <a:t>PLATFORM - INVALID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812342" y="3019482"/>
            <a:ext cx="1336225" cy="133622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489284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VIDEO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Gráfico 2" descr="Claquete">
            <a:extLst>
              <a:ext uri="{FF2B5EF4-FFF2-40B4-BE49-F238E27FC236}">
                <a16:creationId xmlns:a16="http://schemas.microsoft.com/office/drawing/2014/main" id="{85049619-F547-4696-A03B-FF238C4E5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74" y="29022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7046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USER RESEARCH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Gráfico 2" descr="Cabeça com Engrenagens">
            <a:extLst>
              <a:ext uri="{FF2B5EF4-FFF2-40B4-BE49-F238E27FC236}">
                <a16:creationId xmlns:a16="http://schemas.microsoft.com/office/drawing/2014/main" id="{CFBE000F-7FC7-471E-98A1-437F193FF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160" y="2724448"/>
            <a:ext cx="1409104" cy="14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09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98" y="800199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USER</a:t>
            </a:r>
            <a:r>
              <a:rPr lang="en" sz="3600" dirty="0"/>
              <a:t> </a:t>
            </a:r>
            <a:r>
              <a:rPr lang="en" sz="3200" dirty="0"/>
              <a:t>RESEARCH</a:t>
            </a:r>
            <a:endParaRPr sz="36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634673"/>
            <a:ext cx="6858000" cy="3763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Enquiry </a:t>
            </a:r>
          </a:p>
          <a:p>
            <a:r>
              <a:rPr lang="en-GB" dirty="0"/>
              <a:t>Field observations</a:t>
            </a:r>
          </a:p>
          <a:p>
            <a:r>
              <a:rPr lang="en-GB" dirty="0"/>
              <a:t>Flash Interviews </a:t>
            </a:r>
          </a:p>
          <a:p>
            <a:r>
              <a:rPr lang="en-GB" dirty="0"/>
              <a:t>One-on-one interviews </a:t>
            </a:r>
          </a:p>
          <a:p>
            <a:r>
              <a:rPr lang="en-GB" dirty="0"/>
              <a:t>Focus groups 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34D3B6-7E11-4403-8AAE-6A3F3D251229}"/>
              </a:ext>
            </a:extLst>
          </p:cNvPr>
          <p:cNvSpPr/>
          <p:nvPr/>
        </p:nvSpPr>
        <p:spPr>
          <a:xfrm>
            <a:off x="5499655" y="3429000"/>
            <a:ext cx="2778634" cy="2778634"/>
          </a:xfrm>
          <a:prstGeom prst="ellipse">
            <a:avLst/>
          </a:prstGeom>
          <a:solidFill>
            <a:srgbClr val="39C0B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endParaRPr lang="en-GB" sz="2000" b="1" dirty="0">
              <a:solidFill>
                <a:srgbClr val="F3F3F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537496-D734-4345-8C4C-6BDF11C05755}"/>
              </a:ext>
            </a:extLst>
          </p:cNvPr>
          <p:cNvSpPr/>
          <p:nvPr/>
        </p:nvSpPr>
        <p:spPr>
          <a:xfrm>
            <a:off x="5728800" y="4341263"/>
            <a:ext cx="2320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F3F3F3"/>
                </a:solidFill>
                <a:latin typeface="Quicksand"/>
                <a:sym typeface="Quicksand"/>
              </a:rPr>
              <a:t>UNDERSTAND OUR USERS</a:t>
            </a:r>
          </a:p>
        </p:txBody>
      </p:sp>
    </p:spTree>
    <p:extLst>
      <p:ext uri="{BB962C8B-B14F-4D97-AF65-F5344CB8AC3E}">
        <p14:creationId xmlns:p14="http://schemas.microsoft.com/office/powerpoint/2010/main" val="20188497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531000"/>
            <a:ext cx="6671400" cy="1483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Bárbara Ramalho</a:t>
            </a:r>
            <a:endParaRPr sz="3600" b="1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8349" y="529566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86;p14"/>
          <p:cNvSpPr txBox="1">
            <a:spLocks/>
          </p:cNvSpPr>
          <p:nvPr/>
        </p:nvSpPr>
        <p:spPr>
          <a:xfrm>
            <a:off x="2002275" y="2741887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Mafalda Morgado</a:t>
            </a:r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2740453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2002275" y="4815054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Nádia Mourão</a:t>
            </a:r>
          </a:p>
        </p:txBody>
      </p:sp>
      <p:pic>
        <p:nvPicPr>
          <p:cNvPr id="10" name="Google Shape;88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4815054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2002275" y="1706789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GROUP MANAGER </a:t>
            </a:r>
            <a:endParaRPr lang="pt-PT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2275" y="3917676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RESEARCHER </a:t>
            </a:r>
            <a:endParaRPr lang="pt-PT" b="1" dirty="0"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2275" y="5990843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DESIGNER </a:t>
            </a:r>
            <a:endParaRPr lang="pt-P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196214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93207" y="750323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39C0BA"/>
                </a:solidFill>
              </a:rPr>
              <a:t>RESULTS</a:t>
            </a:r>
            <a:endParaRPr sz="3600"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7" name="Imagem 3">
            <a:extLst>
              <a:ext uri="{FF2B5EF4-FFF2-40B4-BE49-F238E27FC236}">
                <a16:creationId xmlns:a16="http://schemas.microsoft.com/office/drawing/2014/main" id="{24885463-743C-42A1-B75C-095C8C7D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75" y="1820916"/>
            <a:ext cx="3175507" cy="4178300"/>
          </a:xfrm>
          <a:prstGeom prst="rect">
            <a:avLst/>
          </a:prstGeom>
        </p:spPr>
      </p:pic>
      <p:pic>
        <p:nvPicPr>
          <p:cNvPr id="8" name="Imagem 4">
            <a:extLst>
              <a:ext uri="{FF2B5EF4-FFF2-40B4-BE49-F238E27FC236}">
                <a16:creationId xmlns:a16="http://schemas.microsoft.com/office/drawing/2014/main" id="{DC2689A6-7C45-455C-AC89-FA43EF20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96" y="1820916"/>
            <a:ext cx="3478434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1262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204291" y="761406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39C0BA"/>
                </a:solidFill>
              </a:rPr>
              <a:t>RESULTS</a:t>
            </a:r>
            <a:endParaRPr sz="3600"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A4B74548-29E9-438F-ADCB-B4322F88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4" y="1761027"/>
            <a:ext cx="6235359" cy="44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952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7D32A-E0CF-4E9F-A3AF-DF774A91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791810"/>
            <a:ext cx="6858000" cy="459900"/>
          </a:xfrm>
        </p:spPr>
        <p:txBody>
          <a:bodyPr/>
          <a:lstStyle/>
          <a:p>
            <a:r>
              <a:rPr lang="pt-PT" sz="3200" dirty="0"/>
              <a:t>FARE-EVASION</a:t>
            </a:r>
            <a:endParaRPr lang="pt-PT" sz="28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38CE411-12BE-4508-8CA8-785D8A3B6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When they do it</a:t>
            </a:r>
          </a:p>
          <a:p>
            <a:pPr lvl="1"/>
            <a:r>
              <a:rPr lang="pt-PT" dirty="0" err="1"/>
              <a:t>Fear</a:t>
            </a:r>
            <a:endParaRPr lang="pt-PT" dirty="0"/>
          </a:p>
          <a:p>
            <a:pPr lvl="1"/>
            <a:r>
              <a:rPr lang="pt-PT" dirty="0" err="1"/>
              <a:t>Anxiety</a:t>
            </a:r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2C631FA-2CB9-4A3B-8DA1-723C33C65B1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PT" dirty="0"/>
              <a:t>When they see it</a:t>
            </a:r>
          </a:p>
          <a:p>
            <a:pPr lvl="1"/>
            <a:r>
              <a:rPr lang="pt-PT" dirty="0" err="1"/>
              <a:t>Bothered</a:t>
            </a:r>
            <a:endParaRPr lang="pt-PT" dirty="0"/>
          </a:p>
          <a:p>
            <a:pPr lvl="1"/>
            <a:r>
              <a:rPr lang="pt-PT" dirty="0" err="1"/>
              <a:t>Judgmental</a:t>
            </a:r>
            <a:endParaRPr lang="pt-PT" dirty="0"/>
          </a:p>
          <a:p>
            <a:pPr lvl="1"/>
            <a:r>
              <a:rPr lang="pt-PT" dirty="0" err="1"/>
              <a:t>Indifferent</a:t>
            </a:r>
            <a:endParaRPr lang="pt-PT" dirty="0"/>
          </a:p>
          <a:p>
            <a:pPr lvl="1"/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83ADB60-9FFB-45AE-9D8E-1623275ECA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22</a:t>
            </a:fld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E43BFDA-B628-42AB-813E-8E52CCC3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69797"/>
          <a:stretch/>
        </p:blipFill>
        <p:spPr>
          <a:xfrm>
            <a:off x="5072438" y="3917122"/>
            <a:ext cx="3593651" cy="196368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4A6FF17-5927-414E-9D9A-66A26A086E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4131" y="3605981"/>
            <a:ext cx="2585965" cy="25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19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B2CA5-EF78-4AA7-BBFB-D3DD7CFC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00199"/>
            <a:ext cx="6858000" cy="459900"/>
          </a:xfrm>
        </p:spPr>
        <p:txBody>
          <a:bodyPr/>
          <a:lstStyle/>
          <a:p>
            <a:r>
              <a:rPr lang="pt-PT" sz="3200" dirty="0"/>
              <a:t>FEEDBACK</a:t>
            </a:r>
            <a:endParaRPr lang="pt-PT" sz="36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FBF5F3-C8F1-45F6-A0B1-C8A68C250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199"/>
            <a:ext cx="7550663" cy="4741878"/>
          </a:xfrm>
        </p:spPr>
        <p:txBody>
          <a:bodyPr/>
          <a:lstStyle/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reason</a:t>
            </a:r>
            <a:r>
              <a:rPr lang="pt-PT" dirty="0"/>
              <a:t> </a:t>
            </a:r>
            <a:r>
              <a:rPr lang="pt-PT" dirty="0" err="1"/>
              <a:t>why</a:t>
            </a:r>
            <a:r>
              <a:rPr lang="pt-PT" dirty="0"/>
              <a:t> </a:t>
            </a:r>
            <a:r>
              <a:rPr lang="pt-PT" dirty="0" err="1"/>
              <a:t>people</a:t>
            </a:r>
            <a:r>
              <a:rPr lang="pt-PT" dirty="0"/>
              <a:t> </a:t>
            </a:r>
            <a:r>
              <a:rPr lang="pt-PT" dirty="0" err="1"/>
              <a:t>don’t</a:t>
            </a:r>
            <a:r>
              <a:rPr lang="pt-PT" dirty="0"/>
              <a:t> </a:t>
            </a:r>
            <a:r>
              <a:rPr lang="pt-PT" dirty="0" err="1"/>
              <a:t>validate</a:t>
            </a:r>
            <a:endParaRPr lang="pt-PT" dirty="0"/>
          </a:p>
          <a:p>
            <a:pPr lvl="1"/>
            <a:r>
              <a:rPr lang="en-GB" dirty="0"/>
              <a:t>Because they forgot or were in a hurry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A431F3-9475-4E57-8FBB-24A0642EE5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002220-A2D0-4B05-9DB0-51B167272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629" y="3082178"/>
            <a:ext cx="6711193" cy="33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803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DESIGN PROCESS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66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en-GB" sz="3200" dirty="0"/>
              <a:t>DESIGN PROCESS</a:t>
            </a:r>
            <a:endParaRPr lang="pt-PT" sz="32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7A799D1-DA32-4F7C-AF7B-450080202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25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111F10-5237-41DC-A1BB-6FCFBD438273}"/>
              </a:ext>
            </a:extLst>
          </p:cNvPr>
          <p:cNvSpPr txBox="1"/>
          <p:nvPr/>
        </p:nvSpPr>
        <p:spPr>
          <a:xfrm>
            <a:off x="2073228" y="2761667"/>
            <a:ext cx="208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TESTING </a:t>
            </a:r>
            <a:endParaRPr lang="pt-PT" sz="32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670179-0029-487C-B40F-BFC26A38BC00}"/>
              </a:ext>
            </a:extLst>
          </p:cNvPr>
          <p:cNvSpPr txBox="1"/>
          <p:nvPr/>
        </p:nvSpPr>
        <p:spPr>
          <a:xfrm>
            <a:off x="4759103" y="2796674"/>
            <a:ext cx="264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REFINING  </a:t>
            </a:r>
            <a:endParaRPr lang="pt-PT" sz="3200" dirty="0">
              <a:solidFill>
                <a:schemeClr val="bg1"/>
              </a:solidFill>
            </a:endParaRPr>
          </a:p>
        </p:txBody>
      </p:sp>
      <p:pic>
        <p:nvPicPr>
          <p:cNvPr id="14" name="Gráfico 13" descr="Seta de Linha: Curva para a esquerda">
            <a:extLst>
              <a:ext uri="{FF2B5EF4-FFF2-40B4-BE49-F238E27FC236}">
                <a16:creationId xmlns:a16="http://schemas.microsoft.com/office/drawing/2014/main" id="{D1E3236D-12C2-4A44-BE9B-35E6A66F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65511">
            <a:off x="3477236" y="3061296"/>
            <a:ext cx="1547769" cy="1547769"/>
          </a:xfrm>
          <a:prstGeom prst="rect">
            <a:avLst/>
          </a:prstGeom>
        </p:spPr>
      </p:pic>
      <p:pic>
        <p:nvPicPr>
          <p:cNvPr id="15" name="Gráfico 14" descr="Seta de Linha: Curva para a esquerda">
            <a:extLst>
              <a:ext uri="{FF2B5EF4-FFF2-40B4-BE49-F238E27FC236}">
                <a16:creationId xmlns:a16="http://schemas.microsoft.com/office/drawing/2014/main" id="{09C0343D-8081-484C-9608-F16F5C71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47711">
            <a:off x="3477236" y="1569058"/>
            <a:ext cx="1547769" cy="1547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1F279C-D39C-400C-8147-A44E4F1F75AC}"/>
                  </a:ext>
                </a:extLst>
              </p14:cNvPr>
              <p14:cNvContentPartPr/>
              <p14:nvPr/>
            </p14:nvContentPartPr>
            <p14:xfrm>
              <a:off x="3531681" y="5496996"/>
              <a:ext cx="360" cy="330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1F279C-D39C-400C-8147-A44E4F1F75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041" y="547935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23335AF-9747-45AD-BD68-5D28816B1110}"/>
                  </a:ext>
                </a:extLst>
              </p14:cNvPr>
              <p14:cNvContentPartPr/>
              <p14:nvPr/>
            </p14:nvContentPartPr>
            <p14:xfrm>
              <a:off x="5695761" y="5496996"/>
              <a:ext cx="360" cy="330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23335AF-9747-45AD-BD68-5D28816B11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121" y="547935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1FDA1E-6DBF-4DD0-885A-1274A6B61BC2}"/>
                  </a:ext>
                </a:extLst>
              </p14:cNvPr>
              <p14:cNvContentPartPr/>
              <p14:nvPr/>
            </p14:nvContentPartPr>
            <p14:xfrm>
              <a:off x="8276401" y="5476676"/>
              <a:ext cx="360" cy="330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1FDA1E-6DBF-4DD0-885A-1274A6B61B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8761" y="545903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8178B7-25C3-4F22-B878-BFFEDD41F809}"/>
                  </a:ext>
                </a:extLst>
              </p14:cNvPr>
              <p14:cNvContentPartPr/>
              <p14:nvPr/>
            </p14:nvContentPartPr>
            <p14:xfrm>
              <a:off x="2321961" y="5123729"/>
              <a:ext cx="108000" cy="33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8178B7-25C3-4F22-B878-BFFEDD41F8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3961" y="5105729"/>
                <a:ext cx="1436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04AC6A-4F5B-4897-9E38-E485D836CA53}"/>
                  </a:ext>
                </a:extLst>
              </p14:cNvPr>
              <p14:cNvContentPartPr/>
              <p14:nvPr/>
            </p14:nvContentPartPr>
            <p14:xfrm>
              <a:off x="4446864" y="5123729"/>
              <a:ext cx="156960" cy="322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04AC6A-4F5B-4897-9E38-E485D836CA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8864" y="5105729"/>
                <a:ext cx="192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ECDD8A-ACF2-4E72-9814-1AA874AF061B}"/>
                  </a:ext>
                </a:extLst>
              </p14:cNvPr>
              <p14:cNvContentPartPr/>
              <p14:nvPr/>
            </p14:nvContentPartPr>
            <p14:xfrm>
              <a:off x="6903687" y="5089863"/>
              <a:ext cx="209880" cy="326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ECDD8A-ACF2-4E72-9814-1AA874AF06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5687" y="5071863"/>
                <a:ext cx="2455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DA2CEDE-F235-4234-8E22-005A617BF20F}"/>
                  </a:ext>
                </a:extLst>
              </p14:cNvPr>
              <p14:cNvContentPartPr/>
              <p14:nvPr/>
            </p14:nvContentPartPr>
            <p14:xfrm>
              <a:off x="2535801" y="4986209"/>
              <a:ext cx="186840" cy="17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DA2CEDE-F235-4234-8E22-005A617BF2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18161" y="4968209"/>
                <a:ext cx="222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24BE031-D448-4663-80C5-A5361EC8E1DE}"/>
                  </a:ext>
                </a:extLst>
              </p14:cNvPr>
              <p14:cNvContentPartPr/>
              <p14:nvPr/>
            </p14:nvContentPartPr>
            <p14:xfrm>
              <a:off x="4719744" y="4993049"/>
              <a:ext cx="186840" cy="134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24BE031-D448-4663-80C5-A5361EC8E1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2070" y="4975362"/>
                <a:ext cx="222549" cy="170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747568D-583A-473D-8378-7E902F4187EA}"/>
                  </a:ext>
                </a:extLst>
              </p14:cNvPr>
              <p14:cNvContentPartPr/>
              <p14:nvPr/>
            </p14:nvContentPartPr>
            <p14:xfrm>
              <a:off x="7268007" y="4934343"/>
              <a:ext cx="199440" cy="153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747568D-583A-473D-8378-7E902F4187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50367" y="4916703"/>
                <a:ext cx="2350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B7CAC93-1E35-4A26-B8D7-1101359B1FE7}"/>
                  </a:ext>
                </a:extLst>
              </p14:cNvPr>
              <p14:cNvContentPartPr/>
              <p14:nvPr/>
            </p14:nvContentPartPr>
            <p14:xfrm>
              <a:off x="1367601" y="5496996"/>
              <a:ext cx="6899400" cy="330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B7CAC93-1E35-4A26-B8D7-1101359B1F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49601" y="5478996"/>
                <a:ext cx="6935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6BACF97-6EC0-4C31-89F3-023A9825C6D2}"/>
                  </a:ext>
                </a:extLst>
              </p14:cNvPr>
              <p14:cNvContentPartPr/>
              <p14:nvPr/>
            </p14:nvContentPartPr>
            <p14:xfrm>
              <a:off x="6653421" y="5805311"/>
              <a:ext cx="656280" cy="360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6BACF97-6EC0-4C31-89F3-023A9825C6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35421" y="5787311"/>
                <a:ext cx="691920" cy="3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6112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pt-PT" sz="3200" dirty="0"/>
              <a:t>INITIAL BRAINSTORM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7A799D1-DA32-4F7C-AF7B-450080202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26</a:t>
            </a:fld>
            <a:endParaRPr lang="pt-PT"/>
          </a:p>
        </p:txBody>
      </p:sp>
      <p:pic>
        <p:nvPicPr>
          <p:cNvPr id="20" name="Picture 2" descr="Resultado de imagem para bracelet tickets">
            <a:extLst>
              <a:ext uri="{FF2B5EF4-FFF2-40B4-BE49-F238E27FC236}">
                <a16:creationId xmlns:a16="http://schemas.microsoft.com/office/drawing/2014/main" id="{10B50AF3-9574-4B5A-91CD-B96D044B2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1" r="-3" b="9969"/>
          <a:stretch/>
        </p:blipFill>
        <p:spPr bwMode="auto">
          <a:xfrm>
            <a:off x="1143001" y="1589527"/>
            <a:ext cx="3829160" cy="20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Resultado de imagem para metro doors">
            <a:extLst>
              <a:ext uri="{FF2B5EF4-FFF2-40B4-BE49-F238E27FC236}">
                <a16:creationId xmlns:a16="http://schemas.microsoft.com/office/drawing/2014/main" id="{206DABAD-3BD6-490F-8324-ABFE5487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r="-3" b="364"/>
          <a:stretch/>
        </p:blipFill>
        <p:spPr bwMode="auto">
          <a:xfrm>
            <a:off x="5069816" y="1589528"/>
            <a:ext cx="3829159" cy="20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m relacionada">
            <a:extLst>
              <a:ext uri="{FF2B5EF4-FFF2-40B4-BE49-F238E27FC236}">
                <a16:creationId xmlns:a16="http://schemas.microsoft.com/office/drawing/2014/main" id="{EB64439C-BCD8-4760-B5C1-97EE9F053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2" r="-3" b="16234"/>
          <a:stretch/>
        </p:blipFill>
        <p:spPr bwMode="auto">
          <a:xfrm>
            <a:off x="1143000" y="3756304"/>
            <a:ext cx="3829162" cy="20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3">
            <a:extLst>
              <a:ext uri="{FF2B5EF4-FFF2-40B4-BE49-F238E27FC236}">
                <a16:creationId xmlns:a16="http://schemas.microsoft.com/office/drawing/2014/main" id="{8B57DC4B-1E6A-4405-8F1B-F30452241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194" r="-3" b="6118"/>
          <a:stretch/>
        </p:blipFill>
        <p:spPr>
          <a:xfrm>
            <a:off x="5069815" y="3756305"/>
            <a:ext cx="3829160" cy="20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97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pt-PT" sz="3200" dirty="0"/>
              <a:t>INITIAL FEEDBACK</a:t>
            </a:r>
          </a:p>
        </p:txBody>
      </p:sp>
      <p:sp>
        <p:nvSpPr>
          <p:cNvPr id="20" name="Marcador de Posição do Número do Diapositivo 1">
            <a:extLst>
              <a:ext uri="{FF2B5EF4-FFF2-40B4-BE49-F238E27FC236}">
                <a16:creationId xmlns:a16="http://schemas.microsoft.com/office/drawing/2014/main" id="{A069B092-689E-49EC-A5FC-18C0CA66D5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21" name="Imagem 2">
            <a:extLst>
              <a:ext uri="{FF2B5EF4-FFF2-40B4-BE49-F238E27FC236}">
                <a16:creationId xmlns:a16="http://schemas.microsoft.com/office/drawing/2014/main" id="{0A98533E-BB2B-4F34-93DD-2ABFC8BE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13" y="1414325"/>
            <a:ext cx="2433027" cy="2809148"/>
          </a:xfrm>
          <a:prstGeom prst="rect">
            <a:avLst/>
          </a:prstGeom>
        </p:spPr>
      </p:pic>
      <p:pic>
        <p:nvPicPr>
          <p:cNvPr id="22" name="Imagem 5">
            <a:extLst>
              <a:ext uri="{FF2B5EF4-FFF2-40B4-BE49-F238E27FC236}">
                <a16:creationId xmlns:a16="http://schemas.microsoft.com/office/drawing/2014/main" id="{D75C1274-CA24-4D0C-8AA3-AF0BBB0F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69" y="1414325"/>
            <a:ext cx="3075789" cy="2619336"/>
          </a:xfrm>
          <a:prstGeom prst="rect">
            <a:avLst/>
          </a:prstGeom>
        </p:spPr>
      </p:pic>
      <p:pic>
        <p:nvPicPr>
          <p:cNvPr id="24" name="Imagem 6">
            <a:extLst>
              <a:ext uri="{FF2B5EF4-FFF2-40B4-BE49-F238E27FC236}">
                <a16:creationId xmlns:a16="http://schemas.microsoft.com/office/drawing/2014/main" id="{C46CE429-B872-4B63-AFD2-8EF55353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476" y="4431162"/>
            <a:ext cx="772998" cy="2035325"/>
          </a:xfrm>
          <a:prstGeom prst="rect">
            <a:avLst/>
          </a:prstGeom>
        </p:spPr>
      </p:pic>
      <p:pic>
        <p:nvPicPr>
          <p:cNvPr id="26" name="Imagem 13">
            <a:extLst>
              <a:ext uri="{FF2B5EF4-FFF2-40B4-BE49-F238E27FC236}">
                <a16:creationId xmlns:a16="http://schemas.microsoft.com/office/drawing/2014/main" id="{EB0AF40E-DB3D-4BCE-96DE-F27934106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4155" t="51256"/>
          <a:stretch/>
        </p:blipFill>
        <p:spPr>
          <a:xfrm>
            <a:off x="2343150" y="5570218"/>
            <a:ext cx="1125913" cy="687152"/>
          </a:xfrm>
          <a:prstGeom prst="rect">
            <a:avLst/>
          </a:prstGeom>
        </p:spPr>
      </p:pic>
      <p:pic>
        <p:nvPicPr>
          <p:cNvPr id="27" name="Imagem 104">
            <a:extLst>
              <a:ext uri="{FF2B5EF4-FFF2-40B4-BE49-F238E27FC236}">
                <a16:creationId xmlns:a16="http://schemas.microsoft.com/office/drawing/2014/main" id="{967C35A7-F251-445E-8FD0-0526C32BC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800"/>
          <a:stretch/>
        </p:blipFill>
        <p:spPr>
          <a:xfrm>
            <a:off x="2696065" y="4836083"/>
            <a:ext cx="772998" cy="716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F1D4B5F-0F61-46ED-9896-DC8B4EF58D4B}"/>
                  </a:ext>
                </a:extLst>
              </p14:cNvPr>
              <p14:cNvContentPartPr/>
              <p14:nvPr/>
            </p14:nvContentPartPr>
            <p14:xfrm>
              <a:off x="3940134" y="1932372"/>
              <a:ext cx="1677719" cy="195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F1D4B5F-0F61-46ED-9896-DC8B4EF58D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2137" y="1914732"/>
                <a:ext cx="1713354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79D4A32-9FF6-41B5-B869-754A42790A52}"/>
              </a:ext>
            </a:extLst>
          </p:cNvPr>
          <p:cNvSpPr/>
          <p:nvPr/>
        </p:nvSpPr>
        <p:spPr>
          <a:xfrm>
            <a:off x="4192934" y="2172568"/>
            <a:ext cx="1172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Inside 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validators</a:t>
            </a:r>
            <a:endParaRPr lang="pt-PT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80C322-05F6-4548-9F40-AF05E4133913}"/>
                  </a:ext>
                </a:extLst>
              </p14:cNvPr>
              <p14:cNvContentPartPr/>
              <p14:nvPr/>
            </p14:nvContentPartPr>
            <p14:xfrm>
              <a:off x="3694109" y="5138372"/>
              <a:ext cx="1231200" cy="48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80C322-05F6-4548-9F40-AF05E41339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6109" y="5120372"/>
                <a:ext cx="12668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C41C29-DB81-4622-8017-2D1A2714E67B}"/>
                  </a:ext>
                </a:extLst>
              </p14:cNvPr>
              <p14:cNvContentPartPr/>
              <p14:nvPr/>
            </p14:nvContentPartPr>
            <p14:xfrm>
              <a:off x="4022806" y="2312508"/>
              <a:ext cx="225000" cy="213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C41C29-DB81-4622-8017-2D1A2714E6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4166" y="2303508"/>
                <a:ext cx="24264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37234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1</a:t>
            </a:r>
            <a:r>
              <a:rPr lang="pt-PT" sz="4800" baseline="30000" dirty="0"/>
              <a:t>st</a:t>
            </a:r>
            <a:r>
              <a:rPr lang="pt-PT" sz="4800" dirty="0"/>
              <a:t> Iteration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1054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D2C71-E22F-4A5C-988E-A553BD80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PAPER PROTOTYPE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6CDF92-56CA-4181-94E9-703969E00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29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A5BCCF-950C-4BC6-8A3D-DD9AE1FA1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4" t="11294" r="19411" b="5284"/>
          <a:stretch/>
        </p:blipFill>
        <p:spPr>
          <a:xfrm>
            <a:off x="2002289" y="1459233"/>
            <a:ext cx="5501332" cy="497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75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531000"/>
            <a:ext cx="6671400" cy="1483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Carolina Veloso</a:t>
            </a:r>
            <a:endParaRPr sz="3600" b="1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8349" y="529566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7" name="Google Shape;86;p14"/>
          <p:cNvSpPr txBox="1">
            <a:spLocks/>
          </p:cNvSpPr>
          <p:nvPr/>
        </p:nvSpPr>
        <p:spPr>
          <a:xfrm>
            <a:off x="2002275" y="2741887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Hugo Lencastre</a:t>
            </a:r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2740453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2002275" y="4816488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André Vieira</a:t>
            </a:r>
          </a:p>
        </p:txBody>
      </p:sp>
      <p:pic>
        <p:nvPicPr>
          <p:cNvPr id="10" name="Google Shape;88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4815827"/>
            <a:ext cx="1485000" cy="1483453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/>
          <p:cNvSpPr/>
          <p:nvPr/>
        </p:nvSpPr>
        <p:spPr>
          <a:xfrm>
            <a:off x="2002275" y="3917676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BACK-END DEVELOPER</a:t>
            </a:r>
            <a:endParaRPr lang="pt-PT" b="1" dirty="0"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2275" y="5992277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BACK-END DEVELOPER</a:t>
            </a:r>
            <a:endParaRPr lang="pt-PT" b="1" dirty="0"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2274" y="1718417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FRONT-END DEVELOPER</a:t>
            </a:r>
            <a:endParaRPr lang="pt-P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900752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D2C71-E22F-4A5C-988E-A553BD80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PAPER PROTOTYPE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6CDF92-56CA-4181-94E9-703969E00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30</a:t>
            </a:fld>
            <a:endParaRPr lang="pt-PT"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F6415697-BB0B-4C84-8442-6AD2C16D23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8" b="5213"/>
          <a:stretch/>
        </p:blipFill>
        <p:spPr>
          <a:xfrm>
            <a:off x="1225248" y="1712919"/>
            <a:ext cx="3662292" cy="3972986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4A9AEC77-17EB-41C8-84E3-DDB1D6F533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02" b="18101"/>
          <a:stretch/>
        </p:blipFill>
        <p:spPr>
          <a:xfrm>
            <a:off x="5059342" y="1712919"/>
            <a:ext cx="3514565" cy="3972986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59199634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738019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WHAT DID WE LEARN?</a:t>
            </a:r>
            <a:endParaRPr sz="32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43000" y="1645506"/>
            <a:ext cx="6880475" cy="4103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2400" dirty="0"/>
              <a:t>POSITIVE FEEDBACK:</a:t>
            </a:r>
            <a:endParaRPr sz="2400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 sz="2400" dirty="0"/>
              <a:t>Colour cod</a:t>
            </a:r>
            <a:r>
              <a:rPr lang="en-GB" sz="2400" dirty="0"/>
              <a:t>e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 sz="2400" dirty="0"/>
              <a:t>Easy to </a:t>
            </a:r>
            <a:r>
              <a:rPr lang="en-GB" sz="2400" dirty="0"/>
              <a:t>understand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-GB" sz="2400" dirty="0"/>
              <a:t>Intuitive</a:t>
            </a:r>
            <a:endParaRPr sz="24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" sz="2400" dirty="0"/>
          </a:p>
          <a:p>
            <a:pPr marL="0" lvl="0" indent="0">
              <a:buNone/>
            </a:pPr>
            <a:r>
              <a:rPr lang="en-GB" sz="2400" dirty="0"/>
              <a:t>TO IMPROVE:</a:t>
            </a:r>
          </a:p>
          <a:p>
            <a:pPr lvl="0"/>
            <a:r>
              <a:rPr lang="pt-PT" sz="2400" dirty="0"/>
              <a:t>S</a:t>
            </a:r>
            <a:r>
              <a:rPr lang="en-GB" sz="2400" dirty="0" err="1"/>
              <a:t>ound</a:t>
            </a:r>
            <a:r>
              <a:rPr lang="en-GB" sz="2400" dirty="0"/>
              <a:t> feedback</a:t>
            </a:r>
          </a:p>
          <a:p>
            <a:pPr lvl="0"/>
            <a:r>
              <a:rPr lang="en-GB" sz="2400" dirty="0"/>
              <a:t>Tries for validation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2</a:t>
            </a:r>
            <a:r>
              <a:rPr lang="pt-PT" sz="4800" baseline="30000" dirty="0"/>
              <a:t>nd</a:t>
            </a:r>
            <a:r>
              <a:rPr lang="pt-PT" sz="4800" dirty="0"/>
              <a:t> Iteration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456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857E9-3676-45B1-A1E6-135E5582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759229"/>
            <a:ext cx="6858000" cy="459900"/>
          </a:xfrm>
        </p:spPr>
        <p:txBody>
          <a:bodyPr/>
          <a:lstStyle/>
          <a:p>
            <a:r>
              <a:rPr lang="pt-PT" sz="3200" dirty="0"/>
              <a:t>VIRTUAL REALITY - PROTOTYPE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5831DC0-7134-44AB-9F1D-5F4D72133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69C8B5-CDCD-4CB1-8FFC-E90EEFF01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9" r="-1" b="6403"/>
          <a:stretch/>
        </p:blipFill>
        <p:spPr>
          <a:xfrm>
            <a:off x="1165475" y="1713690"/>
            <a:ext cx="2525376" cy="41551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7A3D1-5616-460E-B2D0-CC62B6A031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76" r="11637"/>
          <a:stretch/>
        </p:blipFill>
        <p:spPr>
          <a:xfrm>
            <a:off x="3789941" y="1713690"/>
            <a:ext cx="2556065" cy="4155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12C200-E972-44F1-BC09-86380768CC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4" r="9570" b="-2"/>
          <a:stretch/>
        </p:blipFill>
        <p:spPr>
          <a:xfrm>
            <a:off x="6474190" y="1713689"/>
            <a:ext cx="2525376" cy="41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05308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857E9-3676-45B1-A1E6-135E5582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6" y="728699"/>
            <a:ext cx="6858000" cy="459900"/>
          </a:xfrm>
        </p:spPr>
        <p:txBody>
          <a:bodyPr/>
          <a:lstStyle/>
          <a:p>
            <a:r>
              <a:rPr lang="pt-PT" sz="3200" dirty="0"/>
              <a:t>ANDROID APP - PROTOTYPE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5831DC0-7134-44AB-9F1D-5F4D72133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34</a:t>
            </a:fld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76CC00-0A91-4FCF-B31C-AC4DC78FA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17"/>
          <a:stretch/>
        </p:blipFill>
        <p:spPr>
          <a:xfrm>
            <a:off x="3792068" y="1785734"/>
            <a:ext cx="2468096" cy="40608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F2DABB-5EF9-4097-9ECF-64447D43B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528"/>
          <a:stretch/>
        </p:blipFill>
        <p:spPr>
          <a:xfrm>
            <a:off x="1165476" y="1785735"/>
            <a:ext cx="2498088" cy="406088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F863571-2DDD-469F-BD35-F0DF0F00F6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1426"/>
          <a:stretch/>
        </p:blipFill>
        <p:spPr>
          <a:xfrm>
            <a:off x="6388668" y="1785734"/>
            <a:ext cx="2468096" cy="40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4094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743560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WHAT DID WE LEARN?</a:t>
            </a:r>
            <a:endParaRPr sz="32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43000" y="1634422"/>
            <a:ext cx="6880475" cy="4103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2400" dirty="0"/>
              <a:t>POSITIVE FEEDBACK:</a:t>
            </a:r>
            <a:endParaRPr sz="2400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-GB" sz="2400" dirty="0"/>
              <a:t>Simulation gives good understanding of our idea</a:t>
            </a:r>
            <a:endParaRPr sz="24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 sz="2400" dirty="0"/>
              <a:t>App is fu</a:t>
            </a:r>
            <a:r>
              <a:rPr lang="en-GB" sz="2400" dirty="0" err="1"/>
              <a:t>nctional</a:t>
            </a:r>
            <a:endParaRPr sz="24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" sz="2400" dirty="0"/>
          </a:p>
          <a:p>
            <a:pPr marL="0" lvl="0" indent="0">
              <a:buNone/>
            </a:pPr>
            <a:r>
              <a:rPr lang="en-GB" sz="2400" dirty="0"/>
              <a:t>TO IMPROVE:</a:t>
            </a:r>
          </a:p>
          <a:p>
            <a:pPr lvl="0"/>
            <a:r>
              <a:rPr lang="pt-PT" sz="2400" dirty="0"/>
              <a:t>App design</a:t>
            </a:r>
            <a:endParaRPr lang="en-GB" sz="2400" dirty="0"/>
          </a:p>
          <a:p>
            <a:pPr lvl="0"/>
            <a:r>
              <a:rPr lang="pt-PT" sz="2400" dirty="0" err="1"/>
              <a:t>Simulation</a:t>
            </a:r>
            <a:r>
              <a:rPr lang="pt-PT" sz="2400" dirty="0"/>
              <a:t> </a:t>
            </a:r>
            <a:r>
              <a:rPr lang="pt-PT" sz="2400" dirty="0" err="1"/>
              <a:t>dynamic</a:t>
            </a:r>
            <a:r>
              <a:rPr lang="pt-PT" sz="2400" dirty="0"/>
              <a:t> </a:t>
            </a:r>
            <a:r>
              <a:rPr lang="pt-PT" sz="2400" dirty="0" err="1"/>
              <a:t>arrows</a:t>
            </a:r>
            <a:r>
              <a:rPr lang="pt-PT" sz="2400" dirty="0"/>
              <a:t> </a:t>
            </a:r>
            <a:r>
              <a:rPr lang="pt-PT" sz="2400" dirty="0" err="1"/>
              <a:t>trail</a:t>
            </a:r>
            <a:endParaRPr lang="en-GB" sz="24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40011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3</a:t>
            </a:r>
            <a:r>
              <a:rPr lang="pt-PT" sz="4800" baseline="30000" dirty="0"/>
              <a:t>rd</a:t>
            </a:r>
            <a:r>
              <a:rPr lang="pt-PT" sz="4800" dirty="0"/>
              <a:t> Iteration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764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A4A53-D12D-4717-954F-A4AD4256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72" y="749101"/>
            <a:ext cx="6858000" cy="459900"/>
          </a:xfrm>
        </p:spPr>
        <p:txBody>
          <a:bodyPr/>
          <a:lstStyle/>
          <a:p>
            <a:r>
              <a:rPr lang="pt-PT" sz="3200" dirty="0"/>
              <a:t>MOST RECENT IMPROVEMENTS</a:t>
            </a:r>
            <a:endParaRPr lang="en-GB" sz="3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B3A85B-D881-4ABB-A334-9568684E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56C9F80-9A62-437E-A211-70BF1DBB89EA}"/>
              </a:ext>
            </a:extLst>
          </p:cNvPr>
          <p:cNvSpPr txBox="1"/>
          <p:nvPr/>
        </p:nvSpPr>
        <p:spPr>
          <a:xfrm>
            <a:off x="3846136" y="302600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Mostrar app nova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0523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6000" dirty="0"/>
              <a:t>BUDGET SKETCH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Gráfico 2" descr="Moedas">
            <a:extLst>
              <a:ext uri="{FF2B5EF4-FFF2-40B4-BE49-F238E27FC236}">
                <a16:creationId xmlns:a16="http://schemas.microsoft.com/office/drawing/2014/main" id="{0DFA9963-9A17-4375-AF9E-46676210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2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92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B2AD275-D6CE-4FBB-98AF-901186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51" y="756527"/>
            <a:ext cx="6858000" cy="459900"/>
          </a:xfrm>
        </p:spPr>
        <p:txBody>
          <a:bodyPr/>
          <a:lstStyle/>
          <a:p>
            <a:r>
              <a:rPr lang="pt-PT" sz="3200" dirty="0"/>
              <a:t>BUDGET OVERVIEW</a:t>
            </a:r>
            <a:endParaRPr lang="en-GB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37">
                <a:extLst>
                  <a:ext uri="{FF2B5EF4-FFF2-40B4-BE49-F238E27FC236}">
                    <a16:creationId xmlns:a16="http://schemas.microsoft.com/office/drawing/2014/main" id="{2ED759FC-C3F5-4821-92F6-91E340974F7F}"/>
                  </a:ext>
                </a:extLst>
              </p14:cNvPr>
              <p14:cNvContentPartPr/>
              <p14:nvPr/>
            </p14:nvContentPartPr>
            <p14:xfrm>
              <a:off x="4486191" y="5314737"/>
              <a:ext cx="137160" cy="55800"/>
            </p14:xfrm>
          </p:contentPart>
        </mc:Choice>
        <mc:Fallback xmlns="">
          <p:pic>
            <p:nvPicPr>
              <p:cNvPr id="15" name="Ink 37">
                <a:extLst>
                  <a:ext uri="{FF2B5EF4-FFF2-40B4-BE49-F238E27FC236}">
                    <a16:creationId xmlns:a16="http://schemas.microsoft.com/office/drawing/2014/main" id="{2ED759FC-C3F5-4821-92F6-91E340974F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8144" y="5296737"/>
                <a:ext cx="172894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47">
                <a:extLst>
                  <a:ext uri="{FF2B5EF4-FFF2-40B4-BE49-F238E27FC236}">
                    <a16:creationId xmlns:a16="http://schemas.microsoft.com/office/drawing/2014/main" id="{218F3F23-D84B-42AA-9C36-634A099F4EAD}"/>
                  </a:ext>
                </a:extLst>
              </p14:cNvPr>
              <p14:cNvContentPartPr/>
              <p14:nvPr/>
            </p14:nvContentPartPr>
            <p14:xfrm>
              <a:off x="5137688" y="5227889"/>
              <a:ext cx="807840" cy="403200"/>
            </p14:xfrm>
          </p:contentPart>
        </mc:Choice>
        <mc:Fallback xmlns="">
          <p:pic>
            <p:nvPicPr>
              <p:cNvPr id="16" name="Ink 47">
                <a:extLst>
                  <a:ext uri="{FF2B5EF4-FFF2-40B4-BE49-F238E27FC236}">
                    <a16:creationId xmlns:a16="http://schemas.microsoft.com/office/drawing/2014/main" id="{218F3F23-D84B-42AA-9C36-634A099F4E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9688" y="5209889"/>
                <a:ext cx="8434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48">
                <a:extLst>
                  <a:ext uri="{FF2B5EF4-FFF2-40B4-BE49-F238E27FC236}">
                    <a16:creationId xmlns:a16="http://schemas.microsoft.com/office/drawing/2014/main" id="{ABBAA2C0-6CDC-496B-9C9A-4D29EA50BFFE}"/>
                  </a:ext>
                </a:extLst>
              </p14:cNvPr>
              <p14:cNvContentPartPr/>
              <p14:nvPr/>
            </p14:nvContentPartPr>
            <p14:xfrm>
              <a:off x="4701559" y="5209797"/>
              <a:ext cx="309240" cy="265680"/>
            </p14:xfrm>
          </p:contentPart>
        </mc:Choice>
        <mc:Fallback xmlns="">
          <p:pic>
            <p:nvPicPr>
              <p:cNvPr id="17" name="Ink 48">
                <a:extLst>
                  <a:ext uri="{FF2B5EF4-FFF2-40B4-BE49-F238E27FC236}">
                    <a16:creationId xmlns:a16="http://schemas.microsoft.com/office/drawing/2014/main" id="{ABBAA2C0-6CDC-496B-9C9A-4D29EA50BF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3538" y="5191821"/>
                <a:ext cx="344922" cy="30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59">
                <a:extLst>
                  <a:ext uri="{FF2B5EF4-FFF2-40B4-BE49-F238E27FC236}">
                    <a16:creationId xmlns:a16="http://schemas.microsoft.com/office/drawing/2014/main" id="{2F1719DF-9AEA-41B7-ACD8-D16B1ED7D056}"/>
                  </a:ext>
                </a:extLst>
              </p14:cNvPr>
              <p14:cNvContentPartPr/>
              <p14:nvPr/>
            </p14:nvContentPartPr>
            <p14:xfrm>
              <a:off x="5781067" y="4234860"/>
              <a:ext cx="1371558" cy="308160"/>
            </p14:xfrm>
          </p:contentPart>
        </mc:Choice>
        <mc:Fallback xmlns="">
          <p:pic>
            <p:nvPicPr>
              <p:cNvPr id="18" name="Ink 59">
                <a:extLst>
                  <a:ext uri="{FF2B5EF4-FFF2-40B4-BE49-F238E27FC236}">
                    <a16:creationId xmlns:a16="http://schemas.microsoft.com/office/drawing/2014/main" id="{2F1719DF-9AEA-41B7-ACD8-D16B1ED7D0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3072" y="4216839"/>
                <a:ext cx="1407188" cy="343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76">
                <a:extLst>
                  <a:ext uri="{FF2B5EF4-FFF2-40B4-BE49-F238E27FC236}">
                    <a16:creationId xmlns:a16="http://schemas.microsoft.com/office/drawing/2014/main" id="{256B4CDB-6B46-4C42-B48C-C72778EE8AF0}"/>
                  </a:ext>
                </a:extLst>
              </p14:cNvPr>
              <p14:cNvContentPartPr/>
              <p14:nvPr/>
            </p14:nvContentPartPr>
            <p14:xfrm>
              <a:off x="6122945" y="4711013"/>
              <a:ext cx="92687" cy="230040"/>
            </p14:xfrm>
          </p:contentPart>
        </mc:Choice>
        <mc:Fallback xmlns="">
          <p:pic>
            <p:nvPicPr>
              <p:cNvPr id="19" name="Ink 76">
                <a:extLst>
                  <a:ext uri="{FF2B5EF4-FFF2-40B4-BE49-F238E27FC236}">
                    <a16:creationId xmlns:a16="http://schemas.microsoft.com/office/drawing/2014/main" id="{256B4CDB-6B46-4C42-B48C-C72778EE8A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04982" y="4693041"/>
                <a:ext cx="128253" cy="265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81">
                <a:extLst>
                  <a:ext uri="{FF2B5EF4-FFF2-40B4-BE49-F238E27FC236}">
                    <a16:creationId xmlns:a16="http://schemas.microsoft.com/office/drawing/2014/main" id="{8191D5A7-7F7C-4CF1-B0C6-79C9C178F48A}"/>
                  </a:ext>
                </a:extLst>
              </p14:cNvPr>
              <p14:cNvContentPartPr/>
              <p14:nvPr/>
            </p14:nvContentPartPr>
            <p14:xfrm>
              <a:off x="6946062" y="4818820"/>
              <a:ext cx="45719" cy="117000"/>
            </p14:xfrm>
          </p:contentPart>
        </mc:Choice>
        <mc:Fallback xmlns="">
          <p:pic>
            <p:nvPicPr>
              <p:cNvPr id="20" name="Ink 81">
                <a:extLst>
                  <a:ext uri="{FF2B5EF4-FFF2-40B4-BE49-F238E27FC236}">
                    <a16:creationId xmlns:a16="http://schemas.microsoft.com/office/drawing/2014/main" id="{8191D5A7-7F7C-4CF1-B0C6-79C9C178F4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28062" y="4800820"/>
                <a:ext cx="81358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82">
                <a:extLst>
                  <a:ext uri="{FF2B5EF4-FFF2-40B4-BE49-F238E27FC236}">
                    <a16:creationId xmlns:a16="http://schemas.microsoft.com/office/drawing/2014/main" id="{F209FFB9-496A-4508-B6D2-9DC44F36602B}"/>
                  </a:ext>
                </a:extLst>
              </p14:cNvPr>
              <p14:cNvContentPartPr/>
              <p14:nvPr/>
            </p14:nvContentPartPr>
            <p14:xfrm>
              <a:off x="7169634" y="4618120"/>
              <a:ext cx="57588" cy="229680"/>
            </p14:xfrm>
          </p:contentPart>
        </mc:Choice>
        <mc:Fallback xmlns="">
          <p:pic>
            <p:nvPicPr>
              <p:cNvPr id="21" name="Ink 82">
                <a:extLst>
                  <a:ext uri="{FF2B5EF4-FFF2-40B4-BE49-F238E27FC236}">
                    <a16:creationId xmlns:a16="http://schemas.microsoft.com/office/drawing/2014/main" id="{F209FFB9-496A-4508-B6D2-9DC44F3660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1525" y="4600120"/>
                <a:ext cx="93445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91">
                <a:extLst>
                  <a:ext uri="{FF2B5EF4-FFF2-40B4-BE49-F238E27FC236}">
                    <a16:creationId xmlns:a16="http://schemas.microsoft.com/office/drawing/2014/main" id="{235E58D8-8214-474C-B10B-0D9E2AFF2F7B}"/>
                  </a:ext>
                </a:extLst>
              </p14:cNvPr>
              <p14:cNvContentPartPr/>
              <p14:nvPr/>
            </p14:nvContentPartPr>
            <p14:xfrm>
              <a:off x="7315435" y="4543020"/>
              <a:ext cx="548623" cy="364680"/>
            </p14:xfrm>
          </p:contentPart>
        </mc:Choice>
        <mc:Fallback xmlns="">
          <p:pic>
            <p:nvPicPr>
              <p:cNvPr id="22" name="Ink 91">
                <a:extLst>
                  <a:ext uri="{FF2B5EF4-FFF2-40B4-BE49-F238E27FC236}">
                    <a16:creationId xmlns:a16="http://schemas.microsoft.com/office/drawing/2014/main" id="{235E58D8-8214-474C-B10B-0D9E2AFF2F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97436" y="4525020"/>
                <a:ext cx="584262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92">
                <a:extLst>
                  <a:ext uri="{FF2B5EF4-FFF2-40B4-BE49-F238E27FC236}">
                    <a16:creationId xmlns:a16="http://schemas.microsoft.com/office/drawing/2014/main" id="{37BA18EB-E987-40F2-99B2-8ABEACF14E4D}"/>
                  </a:ext>
                </a:extLst>
              </p14:cNvPr>
              <p14:cNvContentPartPr/>
              <p14:nvPr/>
            </p14:nvContentPartPr>
            <p14:xfrm>
              <a:off x="6350902" y="4591260"/>
              <a:ext cx="490353" cy="316440"/>
            </p14:xfrm>
          </p:contentPart>
        </mc:Choice>
        <mc:Fallback xmlns="">
          <p:pic>
            <p:nvPicPr>
              <p:cNvPr id="23" name="Ink 92">
                <a:extLst>
                  <a:ext uri="{FF2B5EF4-FFF2-40B4-BE49-F238E27FC236}">
                    <a16:creationId xmlns:a16="http://schemas.microsoft.com/office/drawing/2014/main" id="{37BA18EB-E987-40F2-99B2-8ABEACF14E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32914" y="4573260"/>
                <a:ext cx="525969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171">
                <a:extLst>
                  <a:ext uri="{FF2B5EF4-FFF2-40B4-BE49-F238E27FC236}">
                    <a16:creationId xmlns:a16="http://schemas.microsoft.com/office/drawing/2014/main" id="{EA6EBCD7-410F-4C5E-866D-8DFFE92AAE9E}"/>
                  </a:ext>
                </a:extLst>
              </p14:cNvPr>
              <p14:cNvContentPartPr/>
              <p14:nvPr/>
            </p14:nvContentPartPr>
            <p14:xfrm>
              <a:off x="7282657" y="4168244"/>
              <a:ext cx="1038988" cy="317728"/>
            </p14:xfrm>
          </p:contentPart>
        </mc:Choice>
        <mc:Fallback xmlns="">
          <p:pic>
            <p:nvPicPr>
              <p:cNvPr id="37" name="Ink 171">
                <a:extLst>
                  <a:ext uri="{FF2B5EF4-FFF2-40B4-BE49-F238E27FC236}">
                    <a16:creationId xmlns:a16="http://schemas.microsoft.com/office/drawing/2014/main" id="{EA6EBCD7-410F-4C5E-866D-8DFFE92AAE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64657" y="4150253"/>
                <a:ext cx="1074629" cy="353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199">
                <a:extLst>
                  <a:ext uri="{FF2B5EF4-FFF2-40B4-BE49-F238E27FC236}">
                    <a16:creationId xmlns:a16="http://schemas.microsoft.com/office/drawing/2014/main" id="{CE1E5E43-A4C0-4158-993A-25CE789411DC}"/>
                  </a:ext>
                </a:extLst>
              </p14:cNvPr>
              <p14:cNvContentPartPr/>
              <p14:nvPr/>
            </p14:nvContentPartPr>
            <p14:xfrm>
              <a:off x="1617933" y="4866989"/>
              <a:ext cx="2692218" cy="721800"/>
            </p14:xfrm>
          </p:contentPart>
        </mc:Choice>
        <mc:Fallback xmlns="">
          <p:pic>
            <p:nvPicPr>
              <p:cNvPr id="40" name="Ink 199">
                <a:extLst>
                  <a:ext uri="{FF2B5EF4-FFF2-40B4-BE49-F238E27FC236}">
                    <a16:creationId xmlns:a16="http://schemas.microsoft.com/office/drawing/2014/main" id="{CE1E5E43-A4C0-4158-993A-25CE789411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99934" y="4848989"/>
                <a:ext cx="2727855" cy="75744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210">
            <a:extLst>
              <a:ext uri="{FF2B5EF4-FFF2-40B4-BE49-F238E27FC236}">
                <a16:creationId xmlns:a16="http://schemas.microsoft.com/office/drawing/2014/main" id="{63AEE059-55D8-4529-B624-6C40D0C4D282}"/>
              </a:ext>
            </a:extLst>
          </p:cNvPr>
          <p:cNvSpPr/>
          <p:nvPr/>
        </p:nvSpPr>
        <p:spPr>
          <a:xfrm>
            <a:off x="6714967" y="1937376"/>
            <a:ext cx="12843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Maintenance</a:t>
            </a:r>
          </a:p>
        </p:txBody>
      </p:sp>
      <p:sp>
        <p:nvSpPr>
          <p:cNvPr id="42" name="Rectangle 211">
            <a:extLst>
              <a:ext uri="{FF2B5EF4-FFF2-40B4-BE49-F238E27FC236}">
                <a16:creationId xmlns:a16="http://schemas.microsoft.com/office/drawing/2014/main" id="{F7083846-CD1A-481A-B6E5-E3822F9A7EC4}"/>
              </a:ext>
            </a:extLst>
          </p:cNvPr>
          <p:cNvSpPr/>
          <p:nvPr/>
        </p:nvSpPr>
        <p:spPr>
          <a:xfrm>
            <a:off x="6710848" y="2282976"/>
            <a:ext cx="1090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Employees</a:t>
            </a:r>
          </a:p>
        </p:txBody>
      </p:sp>
      <p:sp>
        <p:nvSpPr>
          <p:cNvPr id="43" name="Rectangle 212">
            <a:extLst>
              <a:ext uri="{FF2B5EF4-FFF2-40B4-BE49-F238E27FC236}">
                <a16:creationId xmlns:a16="http://schemas.microsoft.com/office/drawing/2014/main" id="{D96C47EE-C01D-4302-8BB7-C15D3887CE01}"/>
              </a:ext>
            </a:extLst>
          </p:cNvPr>
          <p:cNvSpPr/>
          <p:nvPr/>
        </p:nvSpPr>
        <p:spPr>
          <a:xfrm>
            <a:off x="6710847" y="2628576"/>
            <a:ext cx="2292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Licensing and inspections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213">
                <a:extLst>
                  <a:ext uri="{FF2B5EF4-FFF2-40B4-BE49-F238E27FC236}">
                    <a16:creationId xmlns:a16="http://schemas.microsoft.com/office/drawing/2014/main" id="{F6B991B5-1D19-4B04-A6ED-D9E4C6BA6DE5}"/>
                  </a:ext>
                </a:extLst>
              </p14:cNvPr>
              <p14:cNvContentPartPr/>
              <p14:nvPr/>
            </p14:nvContentPartPr>
            <p14:xfrm>
              <a:off x="6634816" y="2056882"/>
              <a:ext cx="71280" cy="95040"/>
            </p14:xfrm>
          </p:contentPart>
        </mc:Choice>
        <mc:Fallback xmlns="">
          <p:pic>
            <p:nvPicPr>
              <p:cNvPr id="44" name="Ink 213">
                <a:extLst>
                  <a:ext uri="{FF2B5EF4-FFF2-40B4-BE49-F238E27FC236}">
                    <a16:creationId xmlns:a16="http://schemas.microsoft.com/office/drawing/2014/main" id="{F6B991B5-1D19-4B04-A6ED-D9E4C6BA6D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16816" y="2038882"/>
                <a:ext cx="1069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214">
                <a:extLst>
                  <a:ext uri="{FF2B5EF4-FFF2-40B4-BE49-F238E27FC236}">
                    <a16:creationId xmlns:a16="http://schemas.microsoft.com/office/drawing/2014/main" id="{6DB4CE00-A94E-483A-8E42-3A2A84DDC276}"/>
                  </a:ext>
                </a:extLst>
              </p14:cNvPr>
              <p14:cNvContentPartPr/>
              <p14:nvPr/>
            </p14:nvContentPartPr>
            <p14:xfrm>
              <a:off x="6671176" y="2391322"/>
              <a:ext cx="66240" cy="73440"/>
            </p14:xfrm>
          </p:contentPart>
        </mc:Choice>
        <mc:Fallback xmlns="">
          <p:pic>
            <p:nvPicPr>
              <p:cNvPr id="45" name="Ink 214">
                <a:extLst>
                  <a:ext uri="{FF2B5EF4-FFF2-40B4-BE49-F238E27FC236}">
                    <a16:creationId xmlns:a16="http://schemas.microsoft.com/office/drawing/2014/main" id="{6DB4CE00-A94E-483A-8E42-3A2A84DDC2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53176" y="2373322"/>
                <a:ext cx="1018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215">
                <a:extLst>
                  <a:ext uri="{FF2B5EF4-FFF2-40B4-BE49-F238E27FC236}">
                    <a16:creationId xmlns:a16="http://schemas.microsoft.com/office/drawing/2014/main" id="{0F51C284-D911-4534-B2FC-B8B0E867DCB1}"/>
                  </a:ext>
                </a:extLst>
              </p14:cNvPr>
              <p14:cNvContentPartPr/>
              <p14:nvPr/>
            </p14:nvContentPartPr>
            <p14:xfrm>
              <a:off x="6654256" y="2740882"/>
              <a:ext cx="63720" cy="89280"/>
            </p14:xfrm>
          </p:contentPart>
        </mc:Choice>
        <mc:Fallback xmlns="">
          <p:pic>
            <p:nvPicPr>
              <p:cNvPr id="46" name="Ink 215">
                <a:extLst>
                  <a:ext uri="{FF2B5EF4-FFF2-40B4-BE49-F238E27FC236}">
                    <a16:creationId xmlns:a16="http://schemas.microsoft.com/office/drawing/2014/main" id="{0F51C284-D911-4534-B2FC-B8B0E867DC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36256" y="2722882"/>
                <a:ext cx="99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220">
                <a:extLst>
                  <a:ext uri="{FF2B5EF4-FFF2-40B4-BE49-F238E27FC236}">
                    <a16:creationId xmlns:a16="http://schemas.microsoft.com/office/drawing/2014/main" id="{50DE95F1-B3C9-4391-8815-559A49E2381F}"/>
                  </a:ext>
                </a:extLst>
              </p14:cNvPr>
              <p14:cNvContentPartPr/>
              <p14:nvPr/>
            </p14:nvContentPartPr>
            <p14:xfrm>
              <a:off x="6144496" y="2326162"/>
              <a:ext cx="345960" cy="290160"/>
            </p14:xfrm>
          </p:contentPart>
        </mc:Choice>
        <mc:Fallback xmlns="">
          <p:pic>
            <p:nvPicPr>
              <p:cNvPr id="47" name="Ink 220">
                <a:extLst>
                  <a:ext uri="{FF2B5EF4-FFF2-40B4-BE49-F238E27FC236}">
                    <a16:creationId xmlns:a16="http://schemas.microsoft.com/office/drawing/2014/main" id="{50DE95F1-B3C9-4391-8815-559A49E238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6477" y="2308162"/>
                <a:ext cx="381637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E66DFD-34AF-4269-B3E5-CD61E893E86A}"/>
                  </a:ext>
                </a:extLst>
              </p14:cNvPr>
              <p14:cNvContentPartPr/>
              <p14:nvPr/>
            </p14:nvContentPartPr>
            <p14:xfrm>
              <a:off x="6057833" y="5065752"/>
              <a:ext cx="624746" cy="60624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E66DFD-34AF-4269-B3E5-CD61E893E8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39839" y="5047752"/>
                <a:ext cx="660374" cy="64188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5D4E36F4-F02C-4B5D-983C-69A4A7AF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89092"/>
              </p:ext>
            </p:extLst>
          </p:nvPr>
        </p:nvGraphicFramePr>
        <p:xfrm>
          <a:off x="1344636" y="1892376"/>
          <a:ext cx="4689664" cy="74650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344832">
                  <a:extLst>
                    <a:ext uri="{9D8B030D-6E8A-4147-A177-3AD203B41FA5}">
                      <a16:colId xmlns:a16="http://schemas.microsoft.com/office/drawing/2014/main" val="1645514844"/>
                    </a:ext>
                  </a:extLst>
                </a:gridCol>
                <a:gridCol w="2344832">
                  <a:extLst>
                    <a:ext uri="{9D8B030D-6E8A-4147-A177-3AD203B41FA5}">
                      <a16:colId xmlns:a16="http://schemas.microsoft.com/office/drawing/2014/main" val="2115039109"/>
                    </a:ext>
                  </a:extLst>
                </a:gridCol>
              </a:tblGrid>
              <a:tr h="373251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Material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5606"/>
                  </a:ext>
                </a:extLst>
              </a:tr>
              <a:tr h="373251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280 placas de </a:t>
                      </a:r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ActiveFloor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1FA8AC"/>
                          </a:solidFill>
                        </a:rPr>
                        <a:t>2 240 000</a:t>
                      </a:r>
                      <a:endParaRPr lang="en-GB" dirty="0">
                        <a:solidFill>
                          <a:srgbClr val="1FA8A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81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8118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Overview &amp; Background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" name="Gráfico 9" descr="Quadro de lousa">
            <a:extLst>
              <a:ext uri="{FF2B5EF4-FFF2-40B4-BE49-F238E27FC236}">
                <a16:creationId xmlns:a16="http://schemas.microsoft.com/office/drawing/2014/main" id="{D2CEFB6B-E4F9-4040-8BFA-27FD2053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10" y="2761927"/>
            <a:ext cx="1334145" cy="13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4257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78118D-5E3C-4C72-84BE-9BDDA7F0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370" y="315467"/>
            <a:ext cx="3110511" cy="920179"/>
          </a:xfrm>
        </p:spPr>
        <p:txBody>
          <a:bodyPr/>
          <a:lstStyle/>
          <a:p>
            <a:r>
              <a:rPr lang="en-US" sz="3200" dirty="0"/>
              <a:t>PILOT &amp; APP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40">
                <a:extLst>
                  <a:ext uri="{FF2B5EF4-FFF2-40B4-BE49-F238E27FC236}">
                    <a16:creationId xmlns:a16="http://schemas.microsoft.com/office/drawing/2014/main" id="{CBD8A494-8180-455A-B110-E2EF3AFB1815}"/>
                  </a:ext>
                </a:extLst>
              </p14:cNvPr>
              <p14:cNvContentPartPr/>
              <p14:nvPr/>
            </p14:nvContentPartPr>
            <p14:xfrm>
              <a:off x="1734894" y="3697990"/>
              <a:ext cx="668941" cy="273482"/>
            </p14:xfrm>
          </p:contentPart>
        </mc:Choice>
        <mc:Fallback xmlns="">
          <p:pic>
            <p:nvPicPr>
              <p:cNvPr id="9" name="Ink 40">
                <a:extLst>
                  <a:ext uri="{FF2B5EF4-FFF2-40B4-BE49-F238E27FC236}">
                    <a16:creationId xmlns:a16="http://schemas.microsoft.com/office/drawing/2014/main" id="{CBD8A494-8180-455A-B110-E2EF3AFB1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6883" y="3679998"/>
                <a:ext cx="704603" cy="309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41">
                <a:extLst>
                  <a:ext uri="{FF2B5EF4-FFF2-40B4-BE49-F238E27FC236}">
                    <a16:creationId xmlns:a16="http://schemas.microsoft.com/office/drawing/2014/main" id="{9DB218FB-4585-4C5C-AEB4-4AC46246B405}"/>
                  </a:ext>
                </a:extLst>
              </p14:cNvPr>
              <p14:cNvContentPartPr/>
              <p14:nvPr/>
            </p14:nvContentPartPr>
            <p14:xfrm>
              <a:off x="1808035" y="4077019"/>
              <a:ext cx="595800" cy="34920"/>
            </p14:xfrm>
          </p:contentPart>
        </mc:Choice>
        <mc:Fallback xmlns="">
          <p:pic>
            <p:nvPicPr>
              <p:cNvPr id="10" name="Ink 41">
                <a:extLst>
                  <a:ext uri="{FF2B5EF4-FFF2-40B4-BE49-F238E27FC236}">
                    <a16:creationId xmlns:a16="http://schemas.microsoft.com/office/drawing/2014/main" id="{9DB218FB-4585-4C5C-AEB4-4AC46246B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046" y="4059203"/>
                <a:ext cx="631418" cy="7019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E7F5A278-405A-4EAC-A112-D22A46649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68755"/>
              </p:ext>
            </p:extLst>
          </p:nvPr>
        </p:nvGraphicFramePr>
        <p:xfrm>
          <a:off x="1734893" y="2061466"/>
          <a:ext cx="5900818" cy="6756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950409">
                  <a:extLst>
                    <a:ext uri="{9D8B030D-6E8A-4147-A177-3AD203B41FA5}">
                      <a16:colId xmlns:a16="http://schemas.microsoft.com/office/drawing/2014/main" val="1645514844"/>
                    </a:ext>
                  </a:extLst>
                </a:gridCol>
                <a:gridCol w="2950409">
                  <a:extLst>
                    <a:ext uri="{9D8B030D-6E8A-4147-A177-3AD203B41FA5}">
                      <a16:colId xmlns:a16="http://schemas.microsoft.com/office/drawing/2014/main" val="2115039109"/>
                    </a:ext>
                  </a:extLst>
                </a:gridCol>
              </a:tblGrid>
              <a:tr h="128108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Material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60 placas de </a:t>
                      </a:r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ActiveFloor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1FA8AC"/>
                          </a:solidFill>
                        </a:rPr>
                        <a:t>480 000</a:t>
                      </a:r>
                      <a:endParaRPr lang="en-GB" dirty="0">
                        <a:solidFill>
                          <a:srgbClr val="1FA8A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81500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0C6C59C4-BA30-4ED7-AE9D-6EAD3DE69F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67" r="6282"/>
          <a:stretch/>
        </p:blipFill>
        <p:spPr>
          <a:xfrm>
            <a:off x="5495827" y="2885265"/>
            <a:ext cx="2789096" cy="8127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520D6A-34DC-46C0-AA7A-574D12423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329" y="1381494"/>
            <a:ext cx="962035" cy="493144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AE95825C-6D0A-4A2C-813E-0C23B2DF2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77800"/>
              </p:ext>
            </p:extLst>
          </p:nvPr>
        </p:nvGraphicFramePr>
        <p:xfrm>
          <a:off x="1734893" y="4403635"/>
          <a:ext cx="5900818" cy="1417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950409">
                  <a:extLst>
                    <a:ext uri="{9D8B030D-6E8A-4147-A177-3AD203B41FA5}">
                      <a16:colId xmlns:a16="http://schemas.microsoft.com/office/drawing/2014/main" val="1645514844"/>
                    </a:ext>
                  </a:extLst>
                </a:gridCol>
                <a:gridCol w="2950409">
                  <a:extLst>
                    <a:ext uri="{9D8B030D-6E8A-4147-A177-3AD203B41FA5}">
                      <a16:colId xmlns:a16="http://schemas.microsoft.com/office/drawing/2014/main" val="2115039109"/>
                    </a:ext>
                  </a:extLst>
                </a:gridCol>
              </a:tblGrid>
              <a:tr h="128108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App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Project Manager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1FA8AC"/>
                          </a:solidFill>
                        </a:rPr>
                        <a:t>3000</a:t>
                      </a:r>
                      <a:endParaRPr lang="en-GB" dirty="0">
                        <a:solidFill>
                          <a:srgbClr val="1FA8A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8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Team (5 </a:t>
                      </a:r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people</a:t>
                      </a:r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11 500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8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Total: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14 500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3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12971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96C1D6D-4515-4947-ACD0-6AECC77F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70309"/>
              </p:ext>
            </p:extLst>
          </p:nvPr>
        </p:nvGraphicFramePr>
        <p:xfrm>
          <a:off x="1385454" y="1913034"/>
          <a:ext cx="6096000" cy="164041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3490084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1415224"/>
                    </a:ext>
                  </a:extLst>
                </a:gridCol>
              </a:tblGrid>
              <a:tr h="410103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Material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71918"/>
                  </a:ext>
                </a:extLst>
              </a:tr>
              <a:tr h="410103">
                <a:tc>
                  <a:txBody>
                    <a:bodyPr/>
                    <a:lstStyle/>
                    <a:p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ActiveFloor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480 000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9035"/>
                  </a:ext>
                </a:extLst>
              </a:tr>
              <a:tr h="410103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App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14 500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34163"/>
                  </a:ext>
                </a:extLst>
              </a:tr>
              <a:tr h="410103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Total: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494 500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13318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35883D3-E5CC-4F78-A615-3AECE56C6B99}"/>
              </a:ext>
            </a:extLst>
          </p:cNvPr>
          <p:cNvSpPr txBox="1">
            <a:spLocks/>
          </p:cNvSpPr>
          <p:nvPr/>
        </p:nvSpPr>
        <p:spPr>
          <a:xfrm>
            <a:off x="1249621" y="320510"/>
            <a:ext cx="3110511" cy="92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3200" dirty="0"/>
              <a:t>PILOT &amp; APP</a:t>
            </a:r>
          </a:p>
        </p:txBody>
      </p:sp>
    </p:spTree>
    <p:extLst>
      <p:ext uri="{BB962C8B-B14F-4D97-AF65-F5344CB8AC3E}">
        <p14:creationId xmlns:p14="http://schemas.microsoft.com/office/powerpoint/2010/main" val="201197646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Thank </a:t>
            </a:r>
            <a:r>
              <a:rPr lang="en-GB" sz="2200" b="1" dirty="0">
                <a:solidFill>
                  <a:srgbClr val="2E3037"/>
                </a:solidFill>
              </a:rPr>
              <a:t>you</a:t>
            </a:r>
            <a:r>
              <a:rPr lang="en" sz="2200" b="1" dirty="0">
                <a:solidFill>
                  <a:srgbClr val="2E3037"/>
                </a:solidFill>
              </a:rPr>
              <a:t>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3F3F3"/>
                </a:solidFill>
              </a:rPr>
              <a:t>ANY QUESTIONS?</a:t>
            </a:r>
            <a:endParaRPr sz="40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rgbClr val="F3F3F3"/>
                </a:solidFill>
              </a:rPr>
              <a:t>You can find </a:t>
            </a:r>
            <a:r>
              <a:rPr lang="en" sz="2200" i="1" dirty="0"/>
              <a:t>us</a:t>
            </a:r>
            <a:r>
              <a:rPr lang="en" sz="2200" i="1" dirty="0">
                <a:solidFill>
                  <a:srgbClr val="F3F3F3"/>
                </a:solidFill>
              </a:rPr>
              <a:t> at:</a:t>
            </a:r>
            <a:endParaRPr sz="2200" i="1" dirty="0">
              <a:solidFill>
                <a:srgbClr val="F3F3F3"/>
              </a:solidFill>
            </a:endParaRPr>
          </a:p>
          <a:p>
            <a:pPr marL="0" lvl="0" indent="0">
              <a:buNone/>
            </a:pPr>
            <a:r>
              <a:rPr lang="en-GB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https://walkinglight.wixsite.com/ccu-group7</a:t>
            </a:r>
            <a:endParaRPr lang="en-GB" sz="22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E632ED7-AD5E-45C0-AF5B-C45CD5E3C158}"/>
              </a:ext>
            </a:extLst>
          </p:cNvPr>
          <p:cNvSpPr/>
          <p:nvPr/>
        </p:nvSpPr>
        <p:spPr>
          <a:xfrm>
            <a:off x="-133004" y="3529480"/>
            <a:ext cx="1432614" cy="3425502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E41FF-4B66-43D7-848C-1A7637EF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43" y="781094"/>
            <a:ext cx="6858000" cy="459900"/>
          </a:xfrm>
        </p:spPr>
        <p:txBody>
          <a:bodyPr/>
          <a:lstStyle/>
          <a:p>
            <a:r>
              <a:rPr lang="pt-PT" sz="3200" dirty="0"/>
              <a:t>CONTROL FARE EVASION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3B9BEC3-3059-44EC-80E7-DA2A91E81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11705DB-3E15-483D-B4DE-7B4BD6E13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352CC0-85FE-4942-B333-E0473C422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2"/>
          <a:stretch/>
        </p:blipFill>
        <p:spPr>
          <a:xfrm>
            <a:off x="895399" y="1360729"/>
            <a:ext cx="8371155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6ED5FB-BEDC-4557-8593-011909F276C4}"/>
              </a:ext>
            </a:extLst>
          </p:cNvPr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0226730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20694" y="2204550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SOLUTION CONCEPT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Gráfico 2" descr="Lâmpada">
            <a:extLst>
              <a:ext uri="{FF2B5EF4-FFF2-40B4-BE49-F238E27FC236}">
                <a16:creationId xmlns:a16="http://schemas.microsoft.com/office/drawing/2014/main" id="{ACF8E27F-8FCA-4757-8337-3720D6DD0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56" y="2655750"/>
            <a:ext cx="1546500" cy="15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41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CF2441-3938-491B-BCC3-F6019A82F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9" t="2500" b="8629"/>
          <a:stretch/>
        </p:blipFill>
        <p:spPr>
          <a:xfrm>
            <a:off x="904568" y="1440426"/>
            <a:ext cx="8229600" cy="5417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76291"/>
            <a:ext cx="6858000" cy="459900"/>
          </a:xfrm>
        </p:spPr>
        <p:txBody>
          <a:bodyPr/>
          <a:lstStyle/>
          <a:p>
            <a:r>
              <a:rPr lang="en-GB" sz="3200" dirty="0"/>
              <a:t>INTERACTIVE PLATFORM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Oval 6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615442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75" y="763713"/>
            <a:ext cx="6858000" cy="459900"/>
          </a:xfrm>
        </p:spPr>
        <p:txBody>
          <a:bodyPr/>
          <a:lstStyle/>
          <a:p>
            <a:r>
              <a:rPr lang="pt-PT" sz="3200" dirty="0"/>
              <a:t>COLOUR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5498" y="1600200"/>
            <a:ext cx="2025372" cy="1118616"/>
          </a:xfrm>
        </p:spPr>
        <p:txBody>
          <a:bodyPr/>
          <a:lstStyle/>
          <a:p>
            <a:r>
              <a:rPr lang="pt-PT" dirty="0"/>
              <a:t>Green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Oval 4"/>
          <p:cNvSpPr/>
          <p:nvPr/>
        </p:nvSpPr>
        <p:spPr>
          <a:xfrm>
            <a:off x="738502" y="3465997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val 5"/>
          <p:cNvSpPr/>
          <p:nvPr/>
        </p:nvSpPr>
        <p:spPr>
          <a:xfrm>
            <a:off x="756251" y="533137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165475" y="3193141"/>
            <a:ext cx="2025395" cy="111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PT" dirty="0"/>
              <a:t>Orange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256915" y="5053419"/>
            <a:ext cx="1803277" cy="111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PT" dirty="0"/>
              <a:t>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1" y="1092322"/>
            <a:ext cx="1698121" cy="169812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1" y="2812529"/>
            <a:ext cx="1698121" cy="1698121"/>
          </a:xfrm>
          <a:prstGeom prst="rect">
            <a:avLst/>
          </a:prstGeom>
          <a:effectLst>
            <a:glow rad="139700">
              <a:srgbClr val="FF9900">
                <a:alpha val="40000"/>
              </a:srgb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0" y="4539886"/>
            <a:ext cx="1698121" cy="1698121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7" name="Right Brace 16"/>
          <p:cNvSpPr/>
          <p:nvPr/>
        </p:nvSpPr>
        <p:spPr>
          <a:xfrm>
            <a:off x="5132832" y="4572111"/>
            <a:ext cx="463296" cy="1665895"/>
          </a:xfrm>
          <a:prstGeom prst="rightBrace">
            <a:avLst/>
          </a:prstGeom>
          <a:ln>
            <a:solidFill>
              <a:srgbClr val="39C0BA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ight Brace 18"/>
          <p:cNvSpPr/>
          <p:nvPr/>
        </p:nvSpPr>
        <p:spPr>
          <a:xfrm>
            <a:off x="5132832" y="1124549"/>
            <a:ext cx="463296" cy="1665894"/>
          </a:xfrm>
          <a:prstGeom prst="rightBrace">
            <a:avLst/>
          </a:prstGeom>
          <a:ln>
            <a:solidFill>
              <a:srgbClr val="39C0BA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839968" y="1665771"/>
            <a:ext cx="30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i="1" dirty="0">
                <a:solidFill>
                  <a:srgbClr val="39C0BA"/>
                </a:solidFill>
              </a:rPr>
              <a:t>Valid Ticket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9967" y="5038985"/>
            <a:ext cx="30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i="1" dirty="0">
                <a:solidFill>
                  <a:srgbClr val="39C0BA"/>
                </a:solidFill>
              </a:rPr>
              <a:t>Invalid Ticket</a:t>
            </a:r>
          </a:p>
        </p:txBody>
      </p:sp>
    </p:spTree>
    <p:extLst>
      <p:ext uri="{BB962C8B-B14F-4D97-AF65-F5344CB8AC3E}">
        <p14:creationId xmlns:p14="http://schemas.microsoft.com/office/powerpoint/2010/main" val="5143299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32476"/>
            <a:ext cx="6858000" cy="459900"/>
          </a:xfrm>
        </p:spPr>
        <p:txBody>
          <a:bodyPr/>
          <a:lstStyle/>
          <a:p>
            <a:r>
              <a:rPr lang="en-GB" sz="3200" dirty="0"/>
              <a:t>PLATFORM – ARRIVAL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ight Arrow 28"/>
          <p:cNvSpPr/>
          <p:nvPr/>
        </p:nvSpPr>
        <p:spPr>
          <a:xfrm>
            <a:off x="2725615" y="2079130"/>
            <a:ext cx="5351474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13475">
            <a:off x="1766678" y="1930666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4326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Apresentação no Ecrã (4:3)</PresentationFormat>
  <Paragraphs>163</Paragraphs>
  <Slides>42</Slides>
  <Notes>21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42</vt:i4>
      </vt:variant>
    </vt:vector>
  </HeadingPairs>
  <TitlesOfParts>
    <vt:vector size="45" baseType="lpstr">
      <vt:lpstr>Quicksand</vt:lpstr>
      <vt:lpstr>Arial</vt:lpstr>
      <vt:lpstr>Eleanor template</vt:lpstr>
      <vt:lpstr>Apresentação do PowerPoint</vt:lpstr>
      <vt:lpstr>Apresentação do PowerPoint</vt:lpstr>
      <vt:lpstr>Apresentação do PowerPoint</vt:lpstr>
      <vt:lpstr>Overview &amp; Background</vt:lpstr>
      <vt:lpstr>CONTROL FARE EVASION</vt:lpstr>
      <vt:lpstr>SOLUTION CONCEPT</vt:lpstr>
      <vt:lpstr>INTERACTIVE PLATFORM</vt:lpstr>
      <vt:lpstr>COLOUR CODE</vt:lpstr>
      <vt:lpstr>PLATFORM – ARRIVAL</vt:lpstr>
      <vt:lpstr>PLATFORM – GOING TO VALIDATE</vt:lpstr>
      <vt:lpstr>PLATFORM - VALIDATING </vt:lpstr>
      <vt:lpstr>PLATFORM - VALID </vt:lpstr>
      <vt:lpstr>PLATFORM – WALK FREELY </vt:lpstr>
      <vt:lpstr>INVALID TICKET</vt:lpstr>
      <vt:lpstr>PLATFORM – FAILS TO VALIDATE</vt:lpstr>
      <vt:lpstr>PLATFORM - INVALID </vt:lpstr>
      <vt:lpstr>VIDEO</vt:lpstr>
      <vt:lpstr>USER RESEARCH</vt:lpstr>
      <vt:lpstr>USER RESEARCH</vt:lpstr>
      <vt:lpstr>RESULTS</vt:lpstr>
      <vt:lpstr>RESULTS</vt:lpstr>
      <vt:lpstr>FARE-EVASION</vt:lpstr>
      <vt:lpstr>FEEDBACK</vt:lpstr>
      <vt:lpstr>DESIGN PROCESS</vt:lpstr>
      <vt:lpstr>DESIGN PROCESS</vt:lpstr>
      <vt:lpstr>INITIAL BRAINSTORM</vt:lpstr>
      <vt:lpstr>INITIAL FEEDBACK</vt:lpstr>
      <vt:lpstr>1st Iteration</vt:lpstr>
      <vt:lpstr>PAPER PROTOTYPE</vt:lpstr>
      <vt:lpstr>PAPER PROTOTYPE</vt:lpstr>
      <vt:lpstr>WHAT DID WE LEARN?</vt:lpstr>
      <vt:lpstr>2nd Iteration</vt:lpstr>
      <vt:lpstr>VIRTUAL REALITY - PROTOTYPE</vt:lpstr>
      <vt:lpstr>ANDROID APP - PROTOTYPE</vt:lpstr>
      <vt:lpstr>WHAT DID WE LEARN?</vt:lpstr>
      <vt:lpstr>3rd Iteration</vt:lpstr>
      <vt:lpstr>MOST RECENT IMPROVEMENTS</vt:lpstr>
      <vt:lpstr>BUDGET SKETCH</vt:lpstr>
      <vt:lpstr>BUDGET OVERVIEW</vt:lpstr>
      <vt:lpstr>PILOT &amp; APP</vt:lpstr>
      <vt:lpstr>Apresentação do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ist423208</dc:creator>
  <cp:lastModifiedBy>Nádia Mourão</cp:lastModifiedBy>
  <cp:revision>123</cp:revision>
  <dcterms:modified xsi:type="dcterms:W3CDTF">2018-12-13T11:28:15Z</dcterms:modified>
</cp:coreProperties>
</file>